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51" r:id="rId2"/>
  </p:sldMasterIdLst>
  <p:notesMasterIdLst>
    <p:notesMasterId r:id="rId40"/>
  </p:notesMasterIdLst>
  <p:handoutMasterIdLst>
    <p:handoutMasterId r:id="rId41"/>
  </p:handoutMasterIdLst>
  <p:sldIdLst>
    <p:sldId id="328" r:id="rId3"/>
    <p:sldId id="329" r:id="rId4"/>
    <p:sldId id="256" r:id="rId5"/>
    <p:sldId id="330" r:id="rId6"/>
    <p:sldId id="315" r:id="rId7"/>
    <p:sldId id="258" r:id="rId8"/>
    <p:sldId id="259" r:id="rId9"/>
    <p:sldId id="316" r:id="rId10"/>
    <p:sldId id="273" r:id="rId11"/>
    <p:sldId id="270" r:id="rId12"/>
    <p:sldId id="322" r:id="rId13"/>
    <p:sldId id="324" r:id="rId14"/>
    <p:sldId id="274" r:id="rId15"/>
    <p:sldId id="320" r:id="rId16"/>
    <p:sldId id="321" r:id="rId17"/>
    <p:sldId id="294" r:id="rId18"/>
    <p:sldId id="276" r:id="rId19"/>
    <p:sldId id="260" r:id="rId20"/>
    <p:sldId id="295" r:id="rId21"/>
    <p:sldId id="262" r:id="rId22"/>
    <p:sldId id="263" r:id="rId23"/>
    <p:sldId id="265" r:id="rId24"/>
    <p:sldId id="326" r:id="rId25"/>
    <p:sldId id="327" r:id="rId26"/>
    <p:sldId id="268" r:id="rId27"/>
    <p:sldId id="280" r:id="rId28"/>
    <p:sldId id="298" r:id="rId29"/>
    <p:sldId id="283" r:id="rId30"/>
    <p:sldId id="271" r:id="rId31"/>
    <p:sldId id="272" r:id="rId32"/>
    <p:sldId id="284" r:id="rId33"/>
    <p:sldId id="285" r:id="rId34"/>
    <p:sldId id="286" r:id="rId35"/>
    <p:sldId id="278" r:id="rId36"/>
    <p:sldId id="291" r:id="rId37"/>
    <p:sldId id="292" r:id="rId38"/>
    <p:sldId id="279" r:id="rId39"/>
  </p:sldIdLst>
  <p:sldSz cx="9144000" cy="6858000" type="screen4x3"/>
  <p:notesSz cx="6997700" cy="9271000"/>
  <p:defaultTextStyle>
    <a:defPPr>
      <a:defRPr lang="en-US"/>
    </a:defPPr>
    <a:lvl1pPr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000" kern="1200">
        <a:solidFill>
          <a:schemeClr val="tx1"/>
        </a:solidFill>
        <a:latin typeface="Times" panose="02020603050405020304" pitchFamily="18"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Times"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00000"/>
    <a:srgbClr val="FFCC00"/>
    <a:srgbClr val="C0C0C0"/>
    <a:srgbClr val="FFFF99"/>
    <a:srgbClr val="0066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507" y="45"/>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296" y="-96"/>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6A56C6A-C618-4821-9DDB-3E09F8999957}"/>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0" hangingPunct="0">
              <a:defRPr sz="1200">
                <a:latin typeface="Times" pitchFamily="18" charset="0"/>
                <a:ea typeface="+mn-ea"/>
                <a:cs typeface="+mn-cs"/>
              </a:defRPr>
            </a:lvl1pPr>
          </a:lstStyle>
          <a:p>
            <a:pPr>
              <a:defRPr/>
            </a:pPr>
            <a:endParaRPr lang="en-US"/>
          </a:p>
        </p:txBody>
      </p:sp>
      <p:sp>
        <p:nvSpPr>
          <p:cNvPr id="18435" name="Rectangle 3">
            <a:extLst>
              <a:ext uri="{FF2B5EF4-FFF2-40B4-BE49-F238E27FC236}">
                <a16:creationId xmlns:a16="http://schemas.microsoft.com/office/drawing/2014/main" id="{10FD0C14-7970-4D56-96CC-B9D8900EA6B4}"/>
              </a:ext>
            </a:extLst>
          </p:cNvPr>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0" hangingPunct="0">
              <a:defRPr sz="1200">
                <a:latin typeface="Times" pitchFamily="18" charset="0"/>
                <a:ea typeface="+mn-ea"/>
                <a:cs typeface="+mn-cs"/>
              </a:defRPr>
            </a:lvl1pPr>
          </a:lstStyle>
          <a:p>
            <a:pPr>
              <a:defRPr/>
            </a:pPr>
            <a:endParaRPr lang="en-US"/>
          </a:p>
        </p:txBody>
      </p:sp>
      <p:sp>
        <p:nvSpPr>
          <p:cNvPr id="18436" name="Rectangle 4">
            <a:extLst>
              <a:ext uri="{FF2B5EF4-FFF2-40B4-BE49-F238E27FC236}">
                <a16:creationId xmlns:a16="http://schemas.microsoft.com/office/drawing/2014/main" id="{1C095407-205F-4BD1-B37F-1D9628156EBB}"/>
              </a:ext>
            </a:extLst>
          </p:cNvPr>
          <p:cNvSpPr>
            <a:spLocks noGrp="1" noChangeArrowheads="1"/>
          </p:cNvSpPr>
          <p:nvPr>
            <p:ph type="ftr" sz="quarter" idx="2"/>
          </p:nvPr>
        </p:nvSpPr>
        <p:spPr bwMode="auto">
          <a:xfrm>
            <a:off x="0"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0" hangingPunct="0">
              <a:defRPr sz="1200">
                <a:latin typeface="Times" pitchFamily="18" charset="0"/>
                <a:ea typeface="+mn-ea"/>
                <a:cs typeface="+mn-cs"/>
              </a:defRPr>
            </a:lvl1pPr>
          </a:lstStyle>
          <a:p>
            <a:pPr>
              <a:defRPr/>
            </a:pPr>
            <a:endParaRPr lang="en-US"/>
          </a:p>
        </p:txBody>
      </p:sp>
      <p:sp>
        <p:nvSpPr>
          <p:cNvPr id="18437" name="Rectangle 5">
            <a:extLst>
              <a:ext uri="{FF2B5EF4-FFF2-40B4-BE49-F238E27FC236}">
                <a16:creationId xmlns:a16="http://schemas.microsoft.com/office/drawing/2014/main" id="{0995CFB8-4523-4DF9-8BD1-A89A752137F4}"/>
              </a:ext>
            </a:extLst>
          </p:cNvPr>
          <p:cNvSpPr>
            <a:spLocks noGrp="1" noChangeArrowheads="1"/>
          </p:cNvSpPr>
          <p:nvPr>
            <p:ph type="sldNum" sz="quarter" idx="3"/>
          </p:nvPr>
        </p:nvSpPr>
        <p:spPr bwMode="auto">
          <a:xfrm>
            <a:off x="3965575"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0" hangingPunct="0">
              <a:defRPr sz="1200">
                <a:cs typeface="Arial" panose="020B0604020202020204" pitchFamily="34" charset="0"/>
              </a:defRPr>
            </a:lvl1pPr>
          </a:lstStyle>
          <a:p>
            <a:pPr>
              <a:defRPr/>
            </a:pPr>
            <a:fld id="{17041116-7FA9-40AF-BE88-A560C167A8E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09E0692-62CC-49DE-8144-3BF34EEA1601}"/>
              </a:ext>
            </a:extLst>
          </p:cNvPr>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0" hangingPunct="0">
              <a:defRPr sz="1200">
                <a:latin typeface="Times" pitchFamily="18" charset="0"/>
                <a:ea typeface="+mn-ea"/>
                <a:cs typeface="+mn-cs"/>
              </a:defRPr>
            </a:lvl1pPr>
          </a:lstStyle>
          <a:p>
            <a:pPr>
              <a:defRPr/>
            </a:pPr>
            <a:endParaRPr lang="en-US" altLang="en-US"/>
          </a:p>
        </p:txBody>
      </p:sp>
      <p:sp>
        <p:nvSpPr>
          <p:cNvPr id="6147" name="Rectangle 3">
            <a:extLst>
              <a:ext uri="{FF2B5EF4-FFF2-40B4-BE49-F238E27FC236}">
                <a16:creationId xmlns:a16="http://schemas.microsoft.com/office/drawing/2014/main" id="{C6B80656-0129-4FDF-8DA0-E24B8C495F20}"/>
              </a:ext>
            </a:extLst>
          </p:cNvPr>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0" hangingPunct="0">
              <a:defRPr sz="1200">
                <a:latin typeface="Times" pitchFamily="18" charset="0"/>
                <a:ea typeface="+mn-ea"/>
                <a:cs typeface="+mn-cs"/>
              </a:defRPr>
            </a:lvl1pPr>
          </a:lstStyle>
          <a:p>
            <a:pPr>
              <a:defRPr/>
            </a:pPr>
            <a:endParaRPr lang="en-US" altLang="en-US"/>
          </a:p>
        </p:txBody>
      </p:sp>
      <p:sp>
        <p:nvSpPr>
          <p:cNvPr id="4100" name="Rectangle 4">
            <a:extLst>
              <a:ext uri="{FF2B5EF4-FFF2-40B4-BE49-F238E27FC236}">
                <a16:creationId xmlns:a16="http://schemas.microsoft.com/office/drawing/2014/main" id="{1C36710F-636F-49AF-AC24-1E4A5C676633}"/>
              </a:ext>
            </a:extLst>
          </p:cNvPr>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46C32824-3576-41E8-BB79-A2A144B808C4}"/>
              </a:ext>
            </a:extLst>
          </p:cNvPr>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a:extLst>
              <a:ext uri="{FF2B5EF4-FFF2-40B4-BE49-F238E27FC236}">
                <a16:creationId xmlns:a16="http://schemas.microsoft.com/office/drawing/2014/main" id="{6F755337-F408-4BF9-87B7-39588F7C41B1}"/>
              </a:ext>
            </a:extLst>
          </p:cNvPr>
          <p:cNvSpPr>
            <a:spLocks noGrp="1" noChangeArrowheads="1"/>
          </p:cNvSpPr>
          <p:nvPr>
            <p:ph type="ftr" sz="quarter" idx="4"/>
          </p:nvPr>
        </p:nvSpPr>
        <p:spPr bwMode="auto">
          <a:xfrm>
            <a:off x="0"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0" hangingPunct="0">
              <a:defRPr sz="1200">
                <a:latin typeface="Times" pitchFamily="18" charset="0"/>
                <a:ea typeface="+mn-ea"/>
                <a:cs typeface="+mn-cs"/>
              </a:defRPr>
            </a:lvl1pPr>
          </a:lstStyle>
          <a:p>
            <a:pPr>
              <a:defRPr/>
            </a:pPr>
            <a:endParaRPr lang="en-US" altLang="en-US"/>
          </a:p>
        </p:txBody>
      </p:sp>
      <p:sp>
        <p:nvSpPr>
          <p:cNvPr id="6151" name="Rectangle 7">
            <a:extLst>
              <a:ext uri="{FF2B5EF4-FFF2-40B4-BE49-F238E27FC236}">
                <a16:creationId xmlns:a16="http://schemas.microsoft.com/office/drawing/2014/main" id="{3CA24CAD-D9F6-4080-9E1C-C0B1335A5B33}"/>
              </a:ext>
            </a:extLst>
          </p:cNvPr>
          <p:cNvSpPr>
            <a:spLocks noGrp="1" noChangeArrowheads="1"/>
          </p:cNvSpPr>
          <p:nvPr>
            <p:ph type="sldNum" sz="quarter" idx="5"/>
          </p:nvPr>
        </p:nvSpPr>
        <p:spPr bwMode="auto">
          <a:xfrm>
            <a:off x="3965575" y="8807450"/>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0" hangingPunct="0">
              <a:defRPr sz="1200">
                <a:cs typeface="Arial" panose="020B0604020202020204" pitchFamily="34" charset="0"/>
              </a:defRPr>
            </a:lvl1pPr>
          </a:lstStyle>
          <a:p>
            <a:pPr>
              <a:defRPr/>
            </a:pPr>
            <a:fld id="{A34BBEBF-E2A3-40F1-AACD-0944D1F54A5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74E1040-22F8-4974-94D8-4FFEE1FCC12C}"/>
              </a:ext>
            </a:extLst>
          </p:cNvPr>
          <p:cNvSpPr>
            <a:spLocks noGrp="1" noRot="1" noChangeAspect="1" noTextEdit="1"/>
          </p:cNvSpPr>
          <p:nvPr>
            <p:ph type="sldImg"/>
          </p:nvPr>
        </p:nvSpPr>
        <p:spPr>
          <a:ln/>
        </p:spPr>
      </p:sp>
      <p:sp>
        <p:nvSpPr>
          <p:cNvPr id="7171" name="Notes Placeholder 2">
            <a:extLst>
              <a:ext uri="{FF2B5EF4-FFF2-40B4-BE49-F238E27FC236}">
                <a16:creationId xmlns:a16="http://schemas.microsoft.com/office/drawing/2014/main" id="{5CD25557-6D5D-40C3-ABD0-1E71856662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172" name="Slide Number Placeholder 3">
            <a:extLst>
              <a:ext uri="{FF2B5EF4-FFF2-40B4-BE49-F238E27FC236}">
                <a16:creationId xmlns:a16="http://schemas.microsoft.com/office/drawing/2014/main" id="{88A4B621-C4F0-4FBB-B170-3E66086573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3F9D952D-9D09-45D1-9F92-717D6ED89412}"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A47E982-8B3B-4AB8-B2B6-DB79D0D0820F}"/>
              </a:ext>
            </a:extLst>
          </p:cNvPr>
          <p:cNvSpPr>
            <a:spLocks noGrp="1" noRot="1" noChangeAspect="1" noTextEdit="1"/>
          </p:cNvSpPr>
          <p:nvPr>
            <p:ph type="sldImg"/>
          </p:nvPr>
        </p:nvSpPr>
        <p:spPr>
          <a:ln/>
        </p:spPr>
      </p:sp>
      <p:sp>
        <p:nvSpPr>
          <p:cNvPr id="25603" name="Notes Placeholder 2">
            <a:extLst>
              <a:ext uri="{FF2B5EF4-FFF2-40B4-BE49-F238E27FC236}">
                <a16:creationId xmlns:a16="http://schemas.microsoft.com/office/drawing/2014/main" id="{4810FA41-CAA9-4CBA-ADE3-A18733704B4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5604" name="Slide Number Placeholder 3">
            <a:extLst>
              <a:ext uri="{FF2B5EF4-FFF2-40B4-BE49-F238E27FC236}">
                <a16:creationId xmlns:a16="http://schemas.microsoft.com/office/drawing/2014/main" id="{FDD6E282-1DB7-4C44-8E2E-DF288E2CC79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F3E95E8C-6BFE-4668-A3E5-D8C45DD81A05}"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F00C368-16E3-47BF-ABC9-5FCEF4A73B5C}"/>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977E6F06-EF86-45F2-A9EE-3FA84A74EA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7652" name="Slide Number Placeholder 3">
            <a:extLst>
              <a:ext uri="{FF2B5EF4-FFF2-40B4-BE49-F238E27FC236}">
                <a16:creationId xmlns:a16="http://schemas.microsoft.com/office/drawing/2014/main" id="{E38E8726-A1BF-437B-8036-2ACC48DB102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B1AA910-90D6-434E-A1C9-7FCC5DBB2CB3}"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DC44267-24E3-478E-BCF3-5F94039785CE}"/>
              </a:ext>
            </a:extLst>
          </p:cNvPr>
          <p:cNvSpPr>
            <a:spLocks noGrp="1" noRot="1" noChangeAspect="1" noTextEdit="1"/>
          </p:cNvSpPr>
          <p:nvPr>
            <p:ph type="sldImg"/>
          </p:nvPr>
        </p:nvSpPr>
        <p:spPr>
          <a:ln/>
        </p:spPr>
      </p:sp>
      <p:sp>
        <p:nvSpPr>
          <p:cNvPr id="29699" name="Notes Placeholder 2">
            <a:extLst>
              <a:ext uri="{FF2B5EF4-FFF2-40B4-BE49-F238E27FC236}">
                <a16:creationId xmlns:a16="http://schemas.microsoft.com/office/drawing/2014/main" id="{D8D6489F-EA17-46DB-88A5-590C579E6A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9700" name="Slide Number Placeholder 3">
            <a:extLst>
              <a:ext uri="{FF2B5EF4-FFF2-40B4-BE49-F238E27FC236}">
                <a16:creationId xmlns:a16="http://schemas.microsoft.com/office/drawing/2014/main" id="{F31F58E5-2034-4B36-B269-548DB0DCCB8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70FD4AE-A567-4E20-94CC-AAED10753850}"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39C9EB59-088C-4BD4-B219-F97266FD68CC}"/>
              </a:ext>
            </a:extLst>
          </p:cNvPr>
          <p:cNvSpPr>
            <a:spLocks noGrp="1" noRot="1" noChangeAspect="1" noTextEdit="1"/>
          </p:cNvSpPr>
          <p:nvPr>
            <p:ph type="sldImg"/>
          </p:nvPr>
        </p:nvSpPr>
        <p:spPr>
          <a:ln/>
        </p:spPr>
      </p:sp>
      <p:sp>
        <p:nvSpPr>
          <p:cNvPr id="31747" name="Notes Placeholder 2">
            <a:extLst>
              <a:ext uri="{FF2B5EF4-FFF2-40B4-BE49-F238E27FC236}">
                <a16:creationId xmlns:a16="http://schemas.microsoft.com/office/drawing/2014/main" id="{FAB82EE4-D00E-448A-9907-678A1273200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1748" name="Slide Number Placeholder 3">
            <a:extLst>
              <a:ext uri="{FF2B5EF4-FFF2-40B4-BE49-F238E27FC236}">
                <a16:creationId xmlns:a16="http://schemas.microsoft.com/office/drawing/2014/main" id="{AC701DBB-B55A-45C6-BBF3-74E4A5F0941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99C3459-6F1B-4B55-960B-60DE0FB4BC4B}"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8672F6EA-3364-4CD0-8FC9-6E1C07E7CFCB}"/>
              </a:ext>
            </a:extLst>
          </p:cNvPr>
          <p:cNvSpPr>
            <a:spLocks noGrp="1" noRot="1" noChangeAspect="1" noTextEdit="1"/>
          </p:cNvSpPr>
          <p:nvPr>
            <p:ph type="sldImg"/>
          </p:nvPr>
        </p:nvSpPr>
        <p:spPr>
          <a:ln/>
        </p:spPr>
      </p:sp>
      <p:sp>
        <p:nvSpPr>
          <p:cNvPr id="33795" name="Notes Placeholder 2">
            <a:extLst>
              <a:ext uri="{FF2B5EF4-FFF2-40B4-BE49-F238E27FC236}">
                <a16:creationId xmlns:a16="http://schemas.microsoft.com/office/drawing/2014/main" id="{ACCA315F-3EB9-4ED0-8C82-962870ADF3A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3796" name="Slide Number Placeholder 3">
            <a:extLst>
              <a:ext uri="{FF2B5EF4-FFF2-40B4-BE49-F238E27FC236}">
                <a16:creationId xmlns:a16="http://schemas.microsoft.com/office/drawing/2014/main" id="{FC623809-1EC0-4E11-A216-1BCCC042B5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5F63BA6D-9A21-442D-940F-30F2F515D6F6}"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C7413B8-7214-41F5-AD88-91BEF79DB916}"/>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4AD27276-A505-49E1-AA34-6AC2C4BE2A0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5844" name="Slide Number Placeholder 3">
            <a:extLst>
              <a:ext uri="{FF2B5EF4-FFF2-40B4-BE49-F238E27FC236}">
                <a16:creationId xmlns:a16="http://schemas.microsoft.com/office/drawing/2014/main" id="{740C127D-5548-435E-98A1-B0983740BB8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9A6BC165-2BC5-4995-867C-1C093051AC11}"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FA9991AF-F3AF-4252-936A-A014E830B2F3}"/>
              </a:ext>
            </a:extLst>
          </p:cNvPr>
          <p:cNvSpPr>
            <a:spLocks noGrp="1" noRot="1" noChangeAspect="1" noTextEdit="1"/>
          </p:cNvSpPr>
          <p:nvPr>
            <p:ph type="sldImg"/>
          </p:nvPr>
        </p:nvSpPr>
        <p:spPr>
          <a:ln/>
        </p:spPr>
      </p:sp>
      <p:sp>
        <p:nvSpPr>
          <p:cNvPr id="37891" name="Notes Placeholder 2">
            <a:extLst>
              <a:ext uri="{FF2B5EF4-FFF2-40B4-BE49-F238E27FC236}">
                <a16:creationId xmlns:a16="http://schemas.microsoft.com/office/drawing/2014/main" id="{76A5285B-2F0D-4D5B-91D7-62E14E5CBF9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7892" name="Slide Number Placeholder 3">
            <a:extLst>
              <a:ext uri="{FF2B5EF4-FFF2-40B4-BE49-F238E27FC236}">
                <a16:creationId xmlns:a16="http://schemas.microsoft.com/office/drawing/2014/main" id="{F2760A38-3D60-40B9-89A1-0C0B71C56C5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A72EF0DE-54DC-4A9C-A349-F586D479AF5B}"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D4D396C-45ED-4878-82E0-AB8D5496CEBD}"/>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3B149CAF-14FF-4938-A8F2-4531F7015C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39940" name="Slide Number Placeholder 3">
            <a:extLst>
              <a:ext uri="{FF2B5EF4-FFF2-40B4-BE49-F238E27FC236}">
                <a16:creationId xmlns:a16="http://schemas.microsoft.com/office/drawing/2014/main" id="{01CB97AB-CB81-497B-BC73-3BEA2ABC5E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3EEC5943-9937-409C-8828-D7B5EF5A3445}"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0D04C45C-87DF-4497-95BD-C8D67C6ED416}"/>
              </a:ext>
            </a:extLst>
          </p:cNvPr>
          <p:cNvSpPr>
            <a:spLocks noGrp="1" noRot="1" noChangeAspect="1" noTextEdit="1"/>
          </p:cNvSpPr>
          <p:nvPr>
            <p:ph type="sldImg"/>
          </p:nvPr>
        </p:nvSpPr>
        <p:spPr>
          <a:ln/>
        </p:spPr>
      </p:sp>
      <p:sp>
        <p:nvSpPr>
          <p:cNvPr id="41987" name="Notes Placeholder 2">
            <a:extLst>
              <a:ext uri="{FF2B5EF4-FFF2-40B4-BE49-F238E27FC236}">
                <a16:creationId xmlns:a16="http://schemas.microsoft.com/office/drawing/2014/main" id="{8819BCD8-84D5-4403-B3BE-CCC37C791C8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1988" name="Slide Number Placeholder 3">
            <a:extLst>
              <a:ext uri="{FF2B5EF4-FFF2-40B4-BE49-F238E27FC236}">
                <a16:creationId xmlns:a16="http://schemas.microsoft.com/office/drawing/2014/main" id="{17D56E6F-EA22-4E75-88D7-8F99C15986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ED33F5E1-9485-4C25-A4F6-D18A119AC811}"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085F8091-DA7E-4895-8471-A6CA7C990048}"/>
              </a:ext>
            </a:extLst>
          </p:cNvPr>
          <p:cNvSpPr>
            <a:spLocks noGrp="1" noRot="1" noChangeAspect="1" noTextEdit="1"/>
          </p:cNvSpPr>
          <p:nvPr>
            <p:ph type="sldImg"/>
          </p:nvPr>
        </p:nvSpPr>
        <p:spPr>
          <a:ln/>
        </p:spPr>
      </p:sp>
      <p:sp>
        <p:nvSpPr>
          <p:cNvPr id="44035" name="Notes Placeholder 2">
            <a:extLst>
              <a:ext uri="{FF2B5EF4-FFF2-40B4-BE49-F238E27FC236}">
                <a16:creationId xmlns:a16="http://schemas.microsoft.com/office/drawing/2014/main" id="{5459FCC2-7928-41DF-BC32-A689905059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4036" name="Slide Number Placeholder 3">
            <a:extLst>
              <a:ext uri="{FF2B5EF4-FFF2-40B4-BE49-F238E27FC236}">
                <a16:creationId xmlns:a16="http://schemas.microsoft.com/office/drawing/2014/main" id="{B515F0FE-B4EA-4B3C-A937-8C4F18C235A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8568FF4-AB34-4869-9AD6-E31BDB42C9F3}"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D01462A1-B101-4105-B0E9-90ED6FD244AA}"/>
              </a:ext>
            </a:extLst>
          </p:cNvPr>
          <p:cNvSpPr>
            <a:spLocks noGrp="1" noRot="1" noChangeAspect="1" noTextEdit="1"/>
          </p:cNvSpPr>
          <p:nvPr>
            <p:ph type="sldImg"/>
          </p:nvPr>
        </p:nvSpPr>
        <p:spPr>
          <a:ln/>
        </p:spPr>
      </p:sp>
      <p:sp>
        <p:nvSpPr>
          <p:cNvPr id="9219" name="Notes Placeholder 2">
            <a:extLst>
              <a:ext uri="{FF2B5EF4-FFF2-40B4-BE49-F238E27FC236}">
                <a16:creationId xmlns:a16="http://schemas.microsoft.com/office/drawing/2014/main" id="{82C3017C-ABA1-48D2-A77B-DC924D1DCCD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9220" name="Slide Number Placeholder 3">
            <a:extLst>
              <a:ext uri="{FF2B5EF4-FFF2-40B4-BE49-F238E27FC236}">
                <a16:creationId xmlns:a16="http://schemas.microsoft.com/office/drawing/2014/main" id="{A6571018-03B9-4C7B-A59B-AF9CD7BE15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21335E63-9E13-444E-A7F3-D5B9F01C57E3}"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4A7D60CB-EC59-46C1-B8C5-C21F27F7BB59}"/>
              </a:ext>
            </a:extLst>
          </p:cNvPr>
          <p:cNvSpPr>
            <a:spLocks noGrp="1" noRot="1" noChangeAspect="1" noTextEdit="1"/>
          </p:cNvSpPr>
          <p:nvPr>
            <p:ph type="sldImg"/>
          </p:nvPr>
        </p:nvSpPr>
        <p:spPr>
          <a:ln/>
        </p:spPr>
      </p:sp>
      <p:sp>
        <p:nvSpPr>
          <p:cNvPr id="46083" name="Notes Placeholder 2">
            <a:extLst>
              <a:ext uri="{FF2B5EF4-FFF2-40B4-BE49-F238E27FC236}">
                <a16:creationId xmlns:a16="http://schemas.microsoft.com/office/drawing/2014/main" id="{9A78CBF0-8B9B-4A30-9F01-A218470833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6084" name="Slide Number Placeholder 3">
            <a:extLst>
              <a:ext uri="{FF2B5EF4-FFF2-40B4-BE49-F238E27FC236}">
                <a16:creationId xmlns:a16="http://schemas.microsoft.com/office/drawing/2014/main" id="{8DA2AA44-C7EA-40CB-95C2-5707E924884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01750F73-EA91-49A8-9F41-0135F817FACB}"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BECE3949-A183-4EB3-8018-B202B7C2E86C}"/>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CC553D50-EC4B-4E67-8D38-754DE7D30A4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8132" name="Slide Number Placeholder 3">
            <a:extLst>
              <a:ext uri="{FF2B5EF4-FFF2-40B4-BE49-F238E27FC236}">
                <a16:creationId xmlns:a16="http://schemas.microsoft.com/office/drawing/2014/main" id="{FFB94777-8A4D-4B89-92E2-FE808C4C9BD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65717272-77A0-492B-89D0-9CEB8891FB29}"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7F971341-5CFC-46BA-9AFA-734A56674305}"/>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E6E51108-E441-40B7-9EBC-E1959938A6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0180" name="Slide Number Placeholder 3">
            <a:extLst>
              <a:ext uri="{FF2B5EF4-FFF2-40B4-BE49-F238E27FC236}">
                <a16:creationId xmlns:a16="http://schemas.microsoft.com/office/drawing/2014/main" id="{74B99E6A-F429-408C-8408-C5A67B8FDE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965F4D02-C300-4A79-B8C3-A95E9560274B}"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C6DFC6A-11F1-4DAB-A390-EAFDC7D31657}"/>
              </a:ext>
            </a:extLst>
          </p:cNvPr>
          <p:cNvSpPr>
            <a:spLocks noGrp="1" noRot="1" noChangeAspect="1" noTextEdit="1"/>
          </p:cNvSpPr>
          <p:nvPr>
            <p:ph type="sldImg"/>
          </p:nvPr>
        </p:nvSpPr>
        <p:spPr>
          <a:ln/>
        </p:spPr>
      </p:sp>
      <p:sp>
        <p:nvSpPr>
          <p:cNvPr id="52227" name="Notes Placeholder 2">
            <a:extLst>
              <a:ext uri="{FF2B5EF4-FFF2-40B4-BE49-F238E27FC236}">
                <a16:creationId xmlns:a16="http://schemas.microsoft.com/office/drawing/2014/main" id="{97EADE11-8693-4903-A904-135EFA803E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2228" name="Slide Number Placeholder 3">
            <a:extLst>
              <a:ext uri="{FF2B5EF4-FFF2-40B4-BE49-F238E27FC236}">
                <a16:creationId xmlns:a16="http://schemas.microsoft.com/office/drawing/2014/main" id="{5144A79A-92A5-4F76-919D-9F1736B8C9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FA0F3A39-9825-48EC-B6B8-5AFD0BD8AB34}"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AAC8F0C-01D4-4E32-93EF-DB33CA863BEC}"/>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6EE01552-083D-419A-BC00-7484FBD72B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5300" name="Slide Number Placeholder 3">
            <a:extLst>
              <a:ext uri="{FF2B5EF4-FFF2-40B4-BE49-F238E27FC236}">
                <a16:creationId xmlns:a16="http://schemas.microsoft.com/office/drawing/2014/main" id="{4023D3BF-0AA4-49C4-8761-8BD61888A75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A8AA1525-CA66-410E-AB70-BDBACF16894A}"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A1CE0B16-B41E-4515-A1AB-AC45C571025C}"/>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217B8A3-B137-4278-A10C-124FE828B1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7348" name="Slide Number Placeholder 3">
            <a:extLst>
              <a:ext uri="{FF2B5EF4-FFF2-40B4-BE49-F238E27FC236}">
                <a16:creationId xmlns:a16="http://schemas.microsoft.com/office/drawing/2014/main" id="{E6876A38-8683-47BC-946A-7EE5E702FB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164040A5-FD0F-4DE7-8757-6664DDAC1733}"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9F8A5502-5425-439C-B93C-52D0B2F444D8}"/>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5A698892-17B9-4EFF-A9A4-7EC849C33C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59396" name="Slide Number Placeholder 3">
            <a:extLst>
              <a:ext uri="{FF2B5EF4-FFF2-40B4-BE49-F238E27FC236}">
                <a16:creationId xmlns:a16="http://schemas.microsoft.com/office/drawing/2014/main" id="{E3D7BA37-9649-4FF9-8C6F-965B27767DA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0761FC6-E383-4AB5-ACDC-9384CC230D5A}" type="slidenum">
              <a:rPr lang="en-US" altLang="en-US" smtClean="0"/>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AB76DF89-BA37-4475-A825-E791DC85B2AA}"/>
              </a:ext>
            </a:extLst>
          </p:cNvPr>
          <p:cNvSpPr>
            <a:spLocks noGrp="1" noRot="1" noChangeAspect="1" noTextEdit="1"/>
          </p:cNvSpPr>
          <p:nvPr>
            <p:ph type="sldImg"/>
          </p:nvPr>
        </p:nvSpPr>
        <p:spPr>
          <a:ln/>
        </p:spPr>
      </p:sp>
      <p:sp>
        <p:nvSpPr>
          <p:cNvPr id="61443" name="Notes Placeholder 2">
            <a:extLst>
              <a:ext uri="{FF2B5EF4-FFF2-40B4-BE49-F238E27FC236}">
                <a16:creationId xmlns:a16="http://schemas.microsoft.com/office/drawing/2014/main" id="{10E71646-3F4A-47B5-8F6C-65D50C207F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1444" name="Slide Number Placeholder 3">
            <a:extLst>
              <a:ext uri="{FF2B5EF4-FFF2-40B4-BE49-F238E27FC236}">
                <a16:creationId xmlns:a16="http://schemas.microsoft.com/office/drawing/2014/main" id="{4AE665BD-651D-4808-B458-B8CB415EBB4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BC2F823B-011D-4E59-91ED-563768EE6115}" type="slidenum">
              <a:rPr lang="en-US" altLang="en-US" smtClean="0"/>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0E9BD03D-3BD0-4F76-9E62-2F395BEE4823}"/>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3641E033-52BA-4CB0-9754-837D45F2D15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3492" name="Slide Number Placeholder 3">
            <a:extLst>
              <a:ext uri="{FF2B5EF4-FFF2-40B4-BE49-F238E27FC236}">
                <a16:creationId xmlns:a16="http://schemas.microsoft.com/office/drawing/2014/main" id="{504133BE-2928-448F-9CE1-D2DF2D500B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6863580B-B712-4292-BC84-58867C1F1799}" type="slidenum">
              <a:rPr lang="en-US" altLang="en-US" smtClean="0"/>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0D84F0CD-2226-4921-B288-72B8E0725E0F}"/>
              </a:ext>
            </a:extLst>
          </p:cNvPr>
          <p:cNvSpPr>
            <a:spLocks noGrp="1" noRot="1" noChangeAspect="1" noTextEdit="1"/>
          </p:cNvSpPr>
          <p:nvPr>
            <p:ph type="sldImg"/>
          </p:nvPr>
        </p:nvSpPr>
        <p:spPr>
          <a:ln/>
        </p:spPr>
      </p:sp>
      <p:sp>
        <p:nvSpPr>
          <p:cNvPr id="65539" name="Notes Placeholder 2">
            <a:extLst>
              <a:ext uri="{FF2B5EF4-FFF2-40B4-BE49-F238E27FC236}">
                <a16:creationId xmlns:a16="http://schemas.microsoft.com/office/drawing/2014/main" id="{24145FA0-6C36-4725-8B6F-06F4C471827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5540" name="Slide Number Placeholder 3">
            <a:extLst>
              <a:ext uri="{FF2B5EF4-FFF2-40B4-BE49-F238E27FC236}">
                <a16:creationId xmlns:a16="http://schemas.microsoft.com/office/drawing/2014/main" id="{CF597590-4787-4093-B597-2E784ED505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3B890D01-0DFB-4E77-876D-CC4272B8021D}" type="slidenum">
              <a:rPr lang="en-US" altLang="en-US" smtClean="0"/>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017F0A26-991E-4B3A-AC0E-E5210D2790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DC9C7B20-CDE0-4AF9-AE19-ABC46424C8C5}" type="slidenum">
              <a:rPr lang="en-US" altLang="en-US" smtClean="0"/>
              <a:pPr>
                <a:spcBef>
                  <a:spcPct val="0"/>
                </a:spcBef>
              </a:pPr>
              <a:t>3</a:t>
            </a:fld>
            <a:endParaRPr lang="en-US" altLang="en-US"/>
          </a:p>
        </p:txBody>
      </p:sp>
      <p:sp>
        <p:nvSpPr>
          <p:cNvPr id="11267" name="Rectangle 2">
            <a:extLst>
              <a:ext uri="{FF2B5EF4-FFF2-40B4-BE49-F238E27FC236}">
                <a16:creationId xmlns:a16="http://schemas.microsoft.com/office/drawing/2014/main" id="{13DD27AB-513E-4190-BCF8-95D9AA4CA640}"/>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884C5D86-041D-4C41-96E3-CF7548F378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27E9FCCD-1B90-49C0-9037-A324892DF5A8}"/>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id="{5537076D-11F1-420F-9280-2B5F29F186D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7588" name="Slide Number Placeholder 3">
            <a:extLst>
              <a:ext uri="{FF2B5EF4-FFF2-40B4-BE49-F238E27FC236}">
                <a16:creationId xmlns:a16="http://schemas.microsoft.com/office/drawing/2014/main" id="{51172080-2A39-465E-B847-71601A7261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6A1939BA-A244-4119-8FE5-3456B819BC36}" type="slidenum">
              <a:rPr lang="en-US" altLang="en-US" smtClean="0"/>
              <a:pPr>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4FC8689A-F9D7-4F51-8425-A6456C29F81F}"/>
              </a:ext>
            </a:extLst>
          </p:cNvPr>
          <p:cNvSpPr>
            <a:spLocks noGrp="1" noRot="1" noChangeAspect="1" noTextEdit="1"/>
          </p:cNvSpPr>
          <p:nvPr>
            <p:ph type="sldImg"/>
          </p:nvPr>
        </p:nvSpPr>
        <p:spPr>
          <a:ln/>
        </p:spPr>
      </p:sp>
      <p:sp>
        <p:nvSpPr>
          <p:cNvPr id="69635" name="Notes Placeholder 2">
            <a:extLst>
              <a:ext uri="{FF2B5EF4-FFF2-40B4-BE49-F238E27FC236}">
                <a16:creationId xmlns:a16="http://schemas.microsoft.com/office/drawing/2014/main" id="{1D754707-5FFC-469C-9369-8894938429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69636" name="Slide Number Placeholder 3">
            <a:extLst>
              <a:ext uri="{FF2B5EF4-FFF2-40B4-BE49-F238E27FC236}">
                <a16:creationId xmlns:a16="http://schemas.microsoft.com/office/drawing/2014/main" id="{E66EBFE5-79C4-40C8-A4A1-BB65D98870F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D4831856-94F5-4E6C-9677-761B5B600B62}" type="slidenum">
              <a:rPr lang="en-US" altLang="en-US" smtClean="0"/>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0330F3BC-C997-44A7-9AC2-16641E2B5A2E}"/>
              </a:ext>
            </a:extLst>
          </p:cNvPr>
          <p:cNvSpPr>
            <a:spLocks noGrp="1" noRot="1" noChangeAspect="1" noTextEdit="1"/>
          </p:cNvSpPr>
          <p:nvPr>
            <p:ph type="sldImg"/>
          </p:nvPr>
        </p:nvSpPr>
        <p:spPr>
          <a:ln/>
        </p:spPr>
      </p:sp>
      <p:sp>
        <p:nvSpPr>
          <p:cNvPr id="71683" name="Notes Placeholder 2">
            <a:extLst>
              <a:ext uri="{FF2B5EF4-FFF2-40B4-BE49-F238E27FC236}">
                <a16:creationId xmlns:a16="http://schemas.microsoft.com/office/drawing/2014/main" id="{127F8EC7-14DA-487E-8118-5B5C8939BF8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1684" name="Slide Number Placeholder 3">
            <a:extLst>
              <a:ext uri="{FF2B5EF4-FFF2-40B4-BE49-F238E27FC236}">
                <a16:creationId xmlns:a16="http://schemas.microsoft.com/office/drawing/2014/main" id="{7F7DAAFD-3F65-40D3-8719-4D5136D9BE2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2E76E029-E806-4242-9476-C96D4EB46992}" type="slidenum">
              <a:rPr lang="en-US" altLang="en-US" smtClean="0"/>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000B878-D092-4FDC-A2D5-69A9C4058727}"/>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42626DEF-AA57-4B09-9A04-EE2CD528DB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3732" name="Slide Number Placeholder 3">
            <a:extLst>
              <a:ext uri="{FF2B5EF4-FFF2-40B4-BE49-F238E27FC236}">
                <a16:creationId xmlns:a16="http://schemas.microsoft.com/office/drawing/2014/main" id="{D590F41E-16F1-4292-A7A0-CD82E81CBF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6DFD1CA-5159-4FF7-8039-695307B235C9}" type="slidenum">
              <a:rPr lang="en-US" altLang="en-US" smtClean="0"/>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B0A68DBD-84C0-41C8-949A-A2949E1AE7ED}"/>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037526CF-B398-42DC-A77A-927034DE813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5780" name="Slide Number Placeholder 3">
            <a:extLst>
              <a:ext uri="{FF2B5EF4-FFF2-40B4-BE49-F238E27FC236}">
                <a16:creationId xmlns:a16="http://schemas.microsoft.com/office/drawing/2014/main" id="{23A06089-6A97-4F74-BCD0-5AF70F27BCD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F9F7CBC9-60FB-449E-BC28-8E2EA6FADAD1}" type="slidenum">
              <a:rPr lang="en-US" altLang="en-US" smtClean="0"/>
              <a:pPr>
                <a:spcBef>
                  <a:spcPct val="0"/>
                </a:spcBef>
              </a:pPr>
              <a:t>34</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597AB568-2D10-44A1-9ECA-BEBC2DF48C9B}"/>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id="{CBF3BDEE-0A2B-4720-8CD0-7835B9741B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7828" name="Slide Number Placeholder 3">
            <a:extLst>
              <a:ext uri="{FF2B5EF4-FFF2-40B4-BE49-F238E27FC236}">
                <a16:creationId xmlns:a16="http://schemas.microsoft.com/office/drawing/2014/main" id="{18ACD9D2-F124-4E73-A6DC-B02FBEFFAE9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063D7610-B042-45EE-A3D7-25EB6E9F7223}" type="slidenum">
              <a:rPr lang="en-US" altLang="en-US" smtClean="0"/>
              <a:pPr>
                <a:spcBef>
                  <a:spcPct val="0"/>
                </a:spcBef>
              </a:pPr>
              <a:t>35</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625FCDF-A9F9-4EE7-8AFA-9246F4B9158F}"/>
              </a:ext>
            </a:extLst>
          </p:cNvPr>
          <p:cNvSpPr>
            <a:spLocks noGrp="1" noRot="1" noChangeAspect="1" noTextEdit="1"/>
          </p:cNvSpPr>
          <p:nvPr>
            <p:ph type="sldImg"/>
          </p:nvPr>
        </p:nvSpPr>
        <p:spPr>
          <a:ln/>
        </p:spPr>
      </p:sp>
      <p:sp>
        <p:nvSpPr>
          <p:cNvPr id="79875" name="Notes Placeholder 2">
            <a:extLst>
              <a:ext uri="{FF2B5EF4-FFF2-40B4-BE49-F238E27FC236}">
                <a16:creationId xmlns:a16="http://schemas.microsoft.com/office/drawing/2014/main" id="{5C22D3D9-E7A5-4A8E-ACAC-B7A8441FA3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79876" name="Slide Number Placeholder 3">
            <a:extLst>
              <a:ext uri="{FF2B5EF4-FFF2-40B4-BE49-F238E27FC236}">
                <a16:creationId xmlns:a16="http://schemas.microsoft.com/office/drawing/2014/main" id="{AF5716BB-0E6D-40DE-AF92-1DDE480C18E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F528557-78AA-44CF-8685-B9CBABA5C3A8}" type="slidenum">
              <a:rPr lang="en-US" altLang="en-US" smtClean="0"/>
              <a:pPr>
                <a:spcBef>
                  <a:spcPct val="0"/>
                </a:spcBef>
              </a:pPr>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2E5FBB50-B673-4002-85D3-264E27324E3D}"/>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id="{E74E31A9-96EA-4D60-8C45-3D5F2D0AA54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81924" name="Slide Number Placeholder 3">
            <a:extLst>
              <a:ext uri="{FF2B5EF4-FFF2-40B4-BE49-F238E27FC236}">
                <a16:creationId xmlns:a16="http://schemas.microsoft.com/office/drawing/2014/main" id="{92643295-F7B8-4D6E-A51F-7A8D96CFD7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2504C5C3-FD67-4143-A4C3-FBD74B56B4AF}" type="slidenum">
              <a:rPr lang="en-US" altLang="en-US" smtClean="0"/>
              <a:pPr>
                <a:spcBef>
                  <a:spcPct val="0"/>
                </a:spcBef>
              </a:pPr>
              <a:t>37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14E91000-E5D7-4128-B894-718585F08711}"/>
              </a:ext>
            </a:extLst>
          </p:cNvPr>
          <p:cNvSpPr>
            <a:spLocks noGrp="1" noRot="1" noChangeAspect="1" noTextEdit="1"/>
          </p:cNvSpPr>
          <p:nvPr>
            <p:ph type="sldImg"/>
          </p:nvPr>
        </p:nvSpPr>
        <p:spPr>
          <a:ln/>
        </p:spPr>
      </p:sp>
      <p:sp>
        <p:nvSpPr>
          <p:cNvPr id="13315" name="Notes Placeholder 2">
            <a:extLst>
              <a:ext uri="{FF2B5EF4-FFF2-40B4-BE49-F238E27FC236}">
                <a16:creationId xmlns:a16="http://schemas.microsoft.com/office/drawing/2014/main" id="{D82F9360-F191-4372-AC18-2EA1E8EF15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3316" name="Slide Number Placeholder 3">
            <a:extLst>
              <a:ext uri="{FF2B5EF4-FFF2-40B4-BE49-F238E27FC236}">
                <a16:creationId xmlns:a16="http://schemas.microsoft.com/office/drawing/2014/main" id="{CAFBA665-08F1-4478-9BD0-F5751CE6DCA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9F169F8-3DE7-46E7-9E68-2DDBFA704AFA}"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AA461CB-5C55-4D08-A5E0-23476A1706A8}"/>
              </a:ext>
            </a:extLst>
          </p:cNvPr>
          <p:cNvSpPr>
            <a:spLocks noGrp="1" noRot="1" noChangeAspect="1" noTextEdit="1"/>
          </p:cNvSpPr>
          <p:nvPr>
            <p:ph type="sldImg"/>
          </p:nvPr>
        </p:nvSpPr>
        <p:spPr>
          <a:ln/>
        </p:spPr>
      </p:sp>
      <p:sp>
        <p:nvSpPr>
          <p:cNvPr id="15363" name="Notes Placeholder 2">
            <a:extLst>
              <a:ext uri="{FF2B5EF4-FFF2-40B4-BE49-F238E27FC236}">
                <a16:creationId xmlns:a16="http://schemas.microsoft.com/office/drawing/2014/main" id="{1E47E7B6-0228-4A04-80B8-D780495B6D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5364" name="Slide Number Placeholder 3">
            <a:extLst>
              <a:ext uri="{FF2B5EF4-FFF2-40B4-BE49-F238E27FC236}">
                <a16:creationId xmlns:a16="http://schemas.microsoft.com/office/drawing/2014/main" id="{A5186CCE-3AB3-41F2-B735-5F21E8DF91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96261719-30B4-4653-8CB5-891225C9A435}"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B545277-48A3-4DE3-9456-E48A1905B51F}"/>
              </a:ext>
            </a:extLst>
          </p:cNvPr>
          <p:cNvSpPr>
            <a:spLocks noGrp="1" noRot="1" noChangeAspect="1" noTextEdit="1"/>
          </p:cNvSpPr>
          <p:nvPr>
            <p:ph type="sldImg"/>
          </p:nvPr>
        </p:nvSpPr>
        <p:spPr>
          <a:ln/>
        </p:spPr>
      </p:sp>
      <p:sp>
        <p:nvSpPr>
          <p:cNvPr id="17411" name="Notes Placeholder 2">
            <a:extLst>
              <a:ext uri="{FF2B5EF4-FFF2-40B4-BE49-F238E27FC236}">
                <a16:creationId xmlns:a16="http://schemas.microsoft.com/office/drawing/2014/main" id="{01E61A59-3566-4FFE-90F7-3DE3E5F84EF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7412" name="Slide Number Placeholder 3">
            <a:extLst>
              <a:ext uri="{FF2B5EF4-FFF2-40B4-BE49-F238E27FC236}">
                <a16:creationId xmlns:a16="http://schemas.microsoft.com/office/drawing/2014/main" id="{724EFFF4-E2D7-42F3-BB98-0915FF64307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82834986-1166-4555-A0C9-DF23815E8644}"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BE4130ED-EA9E-4A33-B7CD-7ADA20B8D60A}"/>
              </a:ext>
            </a:extLst>
          </p:cNvPr>
          <p:cNvSpPr>
            <a:spLocks noGrp="1" noRot="1" noChangeAspect="1" noTextEdit="1"/>
          </p:cNvSpPr>
          <p:nvPr>
            <p:ph type="sldImg"/>
          </p:nvPr>
        </p:nvSpPr>
        <p:spPr>
          <a:ln/>
        </p:spPr>
      </p:sp>
      <p:sp>
        <p:nvSpPr>
          <p:cNvPr id="19459" name="Notes Placeholder 2">
            <a:extLst>
              <a:ext uri="{FF2B5EF4-FFF2-40B4-BE49-F238E27FC236}">
                <a16:creationId xmlns:a16="http://schemas.microsoft.com/office/drawing/2014/main" id="{0466AF21-78AF-4957-A49E-79BE44C36CC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9460" name="Slide Number Placeholder 3">
            <a:extLst>
              <a:ext uri="{FF2B5EF4-FFF2-40B4-BE49-F238E27FC236}">
                <a16:creationId xmlns:a16="http://schemas.microsoft.com/office/drawing/2014/main" id="{DB3B4CDA-3270-4418-90B6-64C51BE8F4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A1DFF72A-5E69-4935-900E-257C2969249A}"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EB91800-03D9-46B5-AB39-45FE183ABFB5}"/>
              </a:ext>
            </a:extLst>
          </p:cNvPr>
          <p:cNvSpPr>
            <a:spLocks noGrp="1" noRot="1" noChangeAspect="1" noTextEdit="1"/>
          </p:cNvSpPr>
          <p:nvPr>
            <p:ph type="sldImg"/>
          </p:nvPr>
        </p:nvSpPr>
        <p:spPr>
          <a:ln/>
        </p:spPr>
      </p:sp>
      <p:sp>
        <p:nvSpPr>
          <p:cNvPr id="21507" name="Notes Placeholder 2">
            <a:extLst>
              <a:ext uri="{FF2B5EF4-FFF2-40B4-BE49-F238E27FC236}">
                <a16:creationId xmlns:a16="http://schemas.microsoft.com/office/drawing/2014/main" id="{DBE9412E-7A14-40CA-9C1C-A740AE5E9D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1508" name="Slide Number Placeholder 3">
            <a:extLst>
              <a:ext uri="{FF2B5EF4-FFF2-40B4-BE49-F238E27FC236}">
                <a16:creationId xmlns:a16="http://schemas.microsoft.com/office/drawing/2014/main" id="{DBAD4A82-3A32-4525-B3FE-677EF4A0172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6F058806-6D79-4281-BAD7-D98461485556}"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FF36D75-48BD-4B69-9EAE-4A2927A0D6A9}"/>
              </a:ext>
            </a:extLst>
          </p:cNvPr>
          <p:cNvSpPr>
            <a:spLocks noGrp="1" noRot="1" noChangeAspect="1" noTextEdit="1"/>
          </p:cNvSpPr>
          <p:nvPr>
            <p:ph type="sldImg"/>
          </p:nvPr>
        </p:nvSpPr>
        <p:spPr>
          <a:ln/>
        </p:spPr>
      </p:sp>
      <p:sp>
        <p:nvSpPr>
          <p:cNvPr id="23555" name="Notes Placeholder 2">
            <a:extLst>
              <a:ext uri="{FF2B5EF4-FFF2-40B4-BE49-F238E27FC236}">
                <a16:creationId xmlns:a16="http://schemas.microsoft.com/office/drawing/2014/main" id="{543FFC38-0D24-4F0C-944C-7B4D320ECA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3556" name="Slide Number Placeholder 3">
            <a:extLst>
              <a:ext uri="{FF2B5EF4-FFF2-40B4-BE49-F238E27FC236}">
                <a16:creationId xmlns:a16="http://schemas.microsoft.com/office/drawing/2014/main" id="{C475A301-EB7F-4960-9AB3-A067E200E1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panose="02020603050405020304" pitchFamily="18" charset="0"/>
                <a:ea typeface="MS PGothic" panose="020B0600070205080204" pitchFamily="34" charset="-128"/>
              </a:defRPr>
            </a:lvl1pPr>
            <a:lvl2pPr marL="742950" indent="-285750" defTabSz="930275">
              <a:spcBef>
                <a:spcPct val="30000"/>
              </a:spcBef>
              <a:defRPr sz="1200">
                <a:solidFill>
                  <a:schemeClr val="tx1"/>
                </a:solidFill>
                <a:latin typeface="Times" panose="02020603050405020304" pitchFamily="18" charset="0"/>
                <a:ea typeface="MS PGothic" panose="020B0600070205080204" pitchFamily="34" charset="-128"/>
              </a:defRPr>
            </a:lvl2pPr>
            <a:lvl3pPr marL="1143000" indent="-228600" defTabSz="930275">
              <a:spcBef>
                <a:spcPct val="30000"/>
              </a:spcBef>
              <a:defRPr sz="1200">
                <a:solidFill>
                  <a:schemeClr val="tx1"/>
                </a:solidFill>
                <a:latin typeface="Times" panose="02020603050405020304" pitchFamily="18" charset="0"/>
                <a:ea typeface="MS PGothic" panose="020B0600070205080204" pitchFamily="34" charset="-128"/>
              </a:defRPr>
            </a:lvl3pPr>
            <a:lvl4pPr marL="1600200" indent="-228600" defTabSz="930275">
              <a:spcBef>
                <a:spcPct val="30000"/>
              </a:spcBef>
              <a:defRPr sz="1200">
                <a:solidFill>
                  <a:schemeClr val="tx1"/>
                </a:solidFill>
                <a:latin typeface="Times" panose="02020603050405020304" pitchFamily="18" charset="0"/>
                <a:ea typeface="MS PGothic" panose="020B0600070205080204" pitchFamily="34" charset="-128"/>
              </a:defRPr>
            </a:lvl4pPr>
            <a:lvl5pPr marL="2057400" indent="-228600" defTabSz="930275">
              <a:spcBef>
                <a:spcPct val="30000"/>
              </a:spcBef>
              <a:defRPr sz="1200">
                <a:solidFill>
                  <a:schemeClr val="tx1"/>
                </a:solidFill>
                <a:latin typeface="Times" panose="02020603050405020304" pitchFamily="18" charset="0"/>
                <a:ea typeface="MS PGothic"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Times" panose="02020603050405020304" pitchFamily="18" charset="0"/>
                <a:ea typeface="MS PGothic" panose="020B0600070205080204" pitchFamily="34" charset="-128"/>
              </a:defRPr>
            </a:lvl9pPr>
          </a:lstStyle>
          <a:p>
            <a:pPr>
              <a:spcBef>
                <a:spcPct val="0"/>
              </a:spcBef>
            </a:pPr>
            <a:fld id="{C1EC874C-4377-45A4-A5D1-5B08CC20F6D1}"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45523BF-3FBF-442D-83F9-B3402A5B25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9400046-EA05-47DC-9C74-F70CC6FAEC1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36A95E5-7731-43F0-B64A-DEF44C86AE89}"/>
              </a:ext>
            </a:extLst>
          </p:cNvPr>
          <p:cNvSpPr>
            <a:spLocks noGrp="1" noChangeArrowheads="1"/>
          </p:cNvSpPr>
          <p:nvPr>
            <p:ph type="sldNum" sz="quarter" idx="12"/>
          </p:nvPr>
        </p:nvSpPr>
        <p:spPr>
          <a:ln/>
        </p:spPr>
        <p:txBody>
          <a:bodyPr/>
          <a:lstStyle>
            <a:lvl1pPr>
              <a:defRPr/>
            </a:lvl1pPr>
          </a:lstStyle>
          <a:p>
            <a:pPr>
              <a:defRPr/>
            </a:pPr>
            <a:fld id="{B002CC3E-B2AD-4F03-A667-7DFA41F1B853}" type="slidenum">
              <a:rPr lang="en-US" altLang="en-US"/>
              <a:pPr>
                <a:defRPr/>
              </a:pPr>
              <a:t>‹#›</a:t>
            </a:fld>
            <a:endParaRPr lang="en-US" altLang="en-US"/>
          </a:p>
        </p:txBody>
      </p:sp>
    </p:spTree>
    <p:extLst>
      <p:ext uri="{BB962C8B-B14F-4D97-AF65-F5344CB8AC3E}">
        <p14:creationId xmlns:p14="http://schemas.microsoft.com/office/powerpoint/2010/main" val="203681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03E6B17-6043-4C09-B73E-28F2CBBAA6D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50B17B9-A4CC-4B87-B449-E02FB6855DF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28AC8AC-1B7E-4F64-9FA7-7F5E77DAC568}"/>
              </a:ext>
            </a:extLst>
          </p:cNvPr>
          <p:cNvSpPr>
            <a:spLocks noGrp="1" noChangeArrowheads="1"/>
          </p:cNvSpPr>
          <p:nvPr>
            <p:ph type="sldNum" sz="quarter" idx="12"/>
          </p:nvPr>
        </p:nvSpPr>
        <p:spPr>
          <a:ln/>
        </p:spPr>
        <p:txBody>
          <a:bodyPr/>
          <a:lstStyle>
            <a:lvl1pPr>
              <a:defRPr/>
            </a:lvl1pPr>
          </a:lstStyle>
          <a:p>
            <a:pPr>
              <a:defRPr/>
            </a:pPr>
            <a:fld id="{D0A84A22-90DE-4382-9652-96938807AB05}" type="slidenum">
              <a:rPr lang="en-US" altLang="en-US"/>
              <a:pPr>
                <a:defRPr/>
              </a:pPr>
              <a:t>‹#›</a:t>
            </a:fld>
            <a:endParaRPr lang="en-US" altLang="en-US"/>
          </a:p>
        </p:txBody>
      </p:sp>
    </p:spTree>
    <p:extLst>
      <p:ext uri="{BB962C8B-B14F-4D97-AF65-F5344CB8AC3E}">
        <p14:creationId xmlns:p14="http://schemas.microsoft.com/office/powerpoint/2010/main" val="2074375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54942ED-9CA6-4566-AB91-381AF140660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CE20BD3-503E-4A4C-8D3C-115FFD9331A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4FDD09E-02C5-4CE0-8B48-882AC913934F}"/>
              </a:ext>
            </a:extLst>
          </p:cNvPr>
          <p:cNvSpPr>
            <a:spLocks noGrp="1" noChangeArrowheads="1"/>
          </p:cNvSpPr>
          <p:nvPr>
            <p:ph type="sldNum" sz="quarter" idx="12"/>
          </p:nvPr>
        </p:nvSpPr>
        <p:spPr>
          <a:ln/>
        </p:spPr>
        <p:txBody>
          <a:bodyPr/>
          <a:lstStyle>
            <a:lvl1pPr>
              <a:defRPr/>
            </a:lvl1pPr>
          </a:lstStyle>
          <a:p>
            <a:pPr>
              <a:defRPr/>
            </a:pPr>
            <a:fld id="{0F27AA57-3570-4008-ADAB-B3D648EBDFD9}" type="slidenum">
              <a:rPr lang="en-US" altLang="en-US"/>
              <a:pPr>
                <a:defRPr/>
              </a:pPr>
              <a:t>‹#›</a:t>
            </a:fld>
            <a:endParaRPr lang="en-US" altLang="en-US"/>
          </a:p>
        </p:txBody>
      </p:sp>
    </p:spTree>
    <p:extLst>
      <p:ext uri="{BB962C8B-B14F-4D97-AF65-F5344CB8AC3E}">
        <p14:creationId xmlns:p14="http://schemas.microsoft.com/office/powerpoint/2010/main" val="2477280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E478F8C-12D8-497D-AEBE-67233780332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4F31276-3061-4909-9471-FE7100E8A7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94076D4-5B04-4B86-BD4D-937EF45BEEBA}"/>
              </a:ext>
            </a:extLst>
          </p:cNvPr>
          <p:cNvSpPr>
            <a:spLocks noGrp="1" noChangeArrowheads="1"/>
          </p:cNvSpPr>
          <p:nvPr>
            <p:ph type="sldNum" sz="quarter" idx="12"/>
          </p:nvPr>
        </p:nvSpPr>
        <p:spPr>
          <a:ln/>
        </p:spPr>
        <p:txBody>
          <a:bodyPr/>
          <a:lstStyle>
            <a:lvl1pPr>
              <a:defRPr/>
            </a:lvl1pPr>
          </a:lstStyle>
          <a:p>
            <a:pPr>
              <a:defRPr/>
            </a:pPr>
            <a:fld id="{A2DCC519-51ED-41B2-9E33-FE6611847941}" type="slidenum">
              <a:rPr lang="en-US" altLang="en-US"/>
              <a:pPr>
                <a:defRPr/>
              </a:pPr>
              <a:t>‹#›</a:t>
            </a:fld>
            <a:endParaRPr lang="en-US" altLang="en-US"/>
          </a:p>
        </p:txBody>
      </p:sp>
    </p:spTree>
    <p:extLst>
      <p:ext uri="{BB962C8B-B14F-4D97-AF65-F5344CB8AC3E}">
        <p14:creationId xmlns:p14="http://schemas.microsoft.com/office/powerpoint/2010/main" val="1510612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F4222CD-28AA-4E94-AE11-21355138314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D46FCDB0-12E6-4722-A5D4-E6433C7A8BB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B405A3A-06AB-4141-A748-40ECA1DB5827}"/>
              </a:ext>
            </a:extLst>
          </p:cNvPr>
          <p:cNvSpPr>
            <a:spLocks noGrp="1" noChangeArrowheads="1"/>
          </p:cNvSpPr>
          <p:nvPr>
            <p:ph type="sldNum" sz="quarter" idx="12"/>
          </p:nvPr>
        </p:nvSpPr>
        <p:spPr>
          <a:ln/>
        </p:spPr>
        <p:txBody>
          <a:bodyPr/>
          <a:lstStyle>
            <a:lvl1pPr>
              <a:defRPr/>
            </a:lvl1pPr>
          </a:lstStyle>
          <a:p>
            <a:pPr>
              <a:defRPr/>
            </a:pPr>
            <a:fld id="{92B0042A-F329-4ADF-B12F-74D5C3FFC9A7}" type="slidenum">
              <a:rPr lang="en-US" altLang="en-US"/>
              <a:pPr>
                <a:defRPr/>
              </a:pPr>
              <a:t>‹#›</a:t>
            </a:fld>
            <a:endParaRPr lang="en-US" altLang="en-US"/>
          </a:p>
        </p:txBody>
      </p:sp>
    </p:spTree>
    <p:extLst>
      <p:ext uri="{BB962C8B-B14F-4D97-AF65-F5344CB8AC3E}">
        <p14:creationId xmlns:p14="http://schemas.microsoft.com/office/powerpoint/2010/main" val="52791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a:extLst>
              <a:ext uri="{FF2B5EF4-FFF2-40B4-BE49-F238E27FC236}">
                <a16:creationId xmlns:a16="http://schemas.microsoft.com/office/drawing/2014/main" id="{BF273394-CF7A-42E3-AAED-E609A1DC99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1628D50-3EB3-4503-9432-51EF664AFE5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773F759-EEE7-44E9-9264-9D6C0E4E403C}"/>
              </a:ext>
            </a:extLst>
          </p:cNvPr>
          <p:cNvSpPr>
            <a:spLocks noGrp="1" noChangeArrowheads="1"/>
          </p:cNvSpPr>
          <p:nvPr>
            <p:ph type="sldNum" sz="quarter" idx="12"/>
          </p:nvPr>
        </p:nvSpPr>
        <p:spPr>
          <a:ln/>
        </p:spPr>
        <p:txBody>
          <a:bodyPr/>
          <a:lstStyle>
            <a:lvl1pPr>
              <a:defRPr/>
            </a:lvl1pPr>
          </a:lstStyle>
          <a:p>
            <a:pPr>
              <a:defRPr/>
            </a:pPr>
            <a:fld id="{A9B79EF2-CF71-4881-86C7-488B82FD5962}" type="slidenum">
              <a:rPr lang="en-US" altLang="en-US"/>
              <a:pPr>
                <a:defRPr/>
              </a:pPr>
              <a:t>‹#›</a:t>
            </a:fld>
            <a:endParaRPr lang="en-US" altLang="en-US"/>
          </a:p>
        </p:txBody>
      </p:sp>
    </p:spTree>
    <p:extLst>
      <p:ext uri="{BB962C8B-B14F-4D97-AF65-F5344CB8AC3E}">
        <p14:creationId xmlns:p14="http://schemas.microsoft.com/office/powerpoint/2010/main" val="3392200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A49C046E-022D-4D90-9295-B2FA25CB57E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5F0559A-F432-4AC7-9F07-3F19B0097E6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E25969F8-BCEB-4092-A98D-F866AC4E6EDF}"/>
              </a:ext>
            </a:extLst>
          </p:cNvPr>
          <p:cNvSpPr>
            <a:spLocks noGrp="1" noChangeArrowheads="1"/>
          </p:cNvSpPr>
          <p:nvPr>
            <p:ph type="sldNum" sz="quarter" idx="12"/>
          </p:nvPr>
        </p:nvSpPr>
        <p:spPr>
          <a:ln/>
        </p:spPr>
        <p:txBody>
          <a:bodyPr/>
          <a:lstStyle>
            <a:lvl1pPr>
              <a:defRPr/>
            </a:lvl1pPr>
          </a:lstStyle>
          <a:p>
            <a:pPr>
              <a:defRPr/>
            </a:pPr>
            <a:fld id="{C7C198BE-37AD-48CE-AB7F-DCBAC09B196D}" type="slidenum">
              <a:rPr lang="en-US" altLang="en-US"/>
              <a:pPr>
                <a:defRPr/>
              </a:pPr>
              <a:t>‹#›</a:t>
            </a:fld>
            <a:endParaRPr lang="en-US" altLang="en-US"/>
          </a:p>
        </p:txBody>
      </p:sp>
    </p:spTree>
    <p:extLst>
      <p:ext uri="{BB962C8B-B14F-4D97-AF65-F5344CB8AC3E}">
        <p14:creationId xmlns:p14="http://schemas.microsoft.com/office/powerpoint/2010/main" val="3096243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E4DF548D-9246-4CBC-98D4-B8049235D180}"/>
              </a:ext>
            </a:extLst>
          </p:cNvPr>
          <p:cNvGrpSpPr>
            <a:grpSpLocks/>
          </p:cNvGrpSpPr>
          <p:nvPr/>
        </p:nvGrpSpPr>
        <p:grpSpPr bwMode="auto">
          <a:xfrm>
            <a:off x="0" y="0"/>
            <a:ext cx="9159875" cy="6858000"/>
            <a:chOff x="0" y="0"/>
            <a:chExt cx="5770" cy="4320"/>
          </a:xfrm>
        </p:grpSpPr>
        <p:sp>
          <p:nvSpPr>
            <p:cNvPr id="5" name="Rectangle 3">
              <a:extLst>
                <a:ext uri="{FF2B5EF4-FFF2-40B4-BE49-F238E27FC236}">
                  <a16:creationId xmlns:a16="http://schemas.microsoft.com/office/drawing/2014/main" id="{2787D166-F20E-4048-884E-E6EF6FDB3919}"/>
                </a:ext>
              </a:extLst>
            </p:cNvPr>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ea typeface="+mn-ea"/>
              </a:endParaRPr>
            </a:p>
          </p:txBody>
        </p:sp>
        <p:sp>
          <p:nvSpPr>
            <p:cNvPr id="6" name="Rectangle 4">
              <a:extLst>
                <a:ext uri="{FF2B5EF4-FFF2-40B4-BE49-F238E27FC236}">
                  <a16:creationId xmlns:a16="http://schemas.microsoft.com/office/drawing/2014/main" id="{EA0E5B77-9A15-4149-9FED-0D6F74D95E29}"/>
                </a:ext>
              </a:extLst>
            </p:cNvPr>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7" name="Rectangle 5">
              <a:extLst>
                <a:ext uri="{FF2B5EF4-FFF2-40B4-BE49-F238E27FC236}">
                  <a16:creationId xmlns:a16="http://schemas.microsoft.com/office/drawing/2014/main" id="{E74E5E1A-E59E-46A0-90E7-EA45032E3F65}"/>
                </a:ext>
              </a:extLst>
            </p:cNvPr>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8" name="Rectangle 6">
              <a:extLst>
                <a:ext uri="{FF2B5EF4-FFF2-40B4-BE49-F238E27FC236}">
                  <a16:creationId xmlns:a16="http://schemas.microsoft.com/office/drawing/2014/main" id="{DD289219-BCDD-4608-876E-FC1FE6987CB8}"/>
                </a:ext>
              </a:extLst>
            </p:cNvPr>
            <p:cNvSpPr>
              <a:spLocks noChangeArrowheads="1"/>
            </p:cNvSpPr>
            <p:nvPr userDrawn="1"/>
          </p:nvSpPr>
          <p:spPr bwMode="hidden">
            <a:xfrm>
              <a:off x="2256" y="0"/>
              <a:ext cx="240" cy="43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9" name="Rectangle 7">
              <a:extLst>
                <a:ext uri="{FF2B5EF4-FFF2-40B4-BE49-F238E27FC236}">
                  <a16:creationId xmlns:a16="http://schemas.microsoft.com/office/drawing/2014/main" id="{82757112-E13A-45C5-9FB1-3B7531AFCDDE}"/>
                </a:ext>
              </a:extLst>
            </p:cNvPr>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0" name="Rectangle 8">
              <a:extLst>
                <a:ext uri="{FF2B5EF4-FFF2-40B4-BE49-F238E27FC236}">
                  <a16:creationId xmlns:a16="http://schemas.microsoft.com/office/drawing/2014/main" id="{9384928F-584A-4016-B361-E1E646B17B2A}"/>
                </a:ext>
              </a:extLst>
            </p:cNvPr>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1" name="Rectangle 9">
              <a:extLst>
                <a:ext uri="{FF2B5EF4-FFF2-40B4-BE49-F238E27FC236}">
                  <a16:creationId xmlns:a16="http://schemas.microsoft.com/office/drawing/2014/main" id="{E6EC17EA-E85F-4F5F-AFFE-8B053AE527B9}"/>
                </a:ext>
              </a:extLst>
            </p:cNvPr>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2" name="Rectangle 10">
              <a:extLst>
                <a:ext uri="{FF2B5EF4-FFF2-40B4-BE49-F238E27FC236}">
                  <a16:creationId xmlns:a16="http://schemas.microsoft.com/office/drawing/2014/main" id="{3FB25E3D-A4A8-4BF6-B3B9-5BBF94220AEF}"/>
                </a:ext>
              </a:extLst>
            </p:cNvPr>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3" name="Rectangle 11">
              <a:extLst>
                <a:ext uri="{FF2B5EF4-FFF2-40B4-BE49-F238E27FC236}">
                  <a16:creationId xmlns:a16="http://schemas.microsoft.com/office/drawing/2014/main" id="{9A841C16-E7D4-4C60-9BB2-278C7EE30F5D}"/>
                </a:ext>
              </a:extLst>
            </p:cNvPr>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4" name="Rectangle 12">
              <a:extLst>
                <a:ext uri="{FF2B5EF4-FFF2-40B4-BE49-F238E27FC236}">
                  <a16:creationId xmlns:a16="http://schemas.microsoft.com/office/drawing/2014/main" id="{1F2353AF-B966-4F50-B59C-A11448C922F1}"/>
                </a:ext>
              </a:extLst>
            </p:cNvPr>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5" name="Rectangle 13">
              <a:extLst>
                <a:ext uri="{FF2B5EF4-FFF2-40B4-BE49-F238E27FC236}">
                  <a16:creationId xmlns:a16="http://schemas.microsoft.com/office/drawing/2014/main" id="{F17399A9-5B92-426E-B77E-6452F83EDD41}"/>
                </a:ext>
              </a:extLst>
            </p:cNvPr>
            <p:cNvSpPr>
              <a:spLocks noChangeArrowheads="1"/>
            </p:cNvSpPr>
            <p:nvPr userDrawn="1"/>
          </p:nvSpPr>
          <p:spPr bwMode="hidden">
            <a:xfrm>
              <a:off x="1248" y="0"/>
              <a:ext cx="144"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6" name="Rectangle 14">
              <a:extLst>
                <a:ext uri="{FF2B5EF4-FFF2-40B4-BE49-F238E27FC236}">
                  <a16:creationId xmlns:a16="http://schemas.microsoft.com/office/drawing/2014/main" id="{9D77DEE0-0798-4B7B-AB00-BA68CF8B0FC9}"/>
                </a:ext>
              </a:extLst>
            </p:cNvPr>
            <p:cNvSpPr>
              <a:spLocks noChangeArrowheads="1"/>
            </p:cNvSpPr>
            <p:nvPr userDrawn="1"/>
          </p:nvSpPr>
          <p:spPr bwMode="hidden">
            <a:xfrm>
              <a:off x="3300" y="0"/>
              <a:ext cx="252"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 name="Rectangle 15">
              <a:extLst>
                <a:ext uri="{FF2B5EF4-FFF2-40B4-BE49-F238E27FC236}">
                  <a16:creationId xmlns:a16="http://schemas.microsoft.com/office/drawing/2014/main" id="{F8AC46C1-BB1F-407F-93AC-490DE37352CB}"/>
                </a:ext>
              </a:extLst>
            </p:cNvPr>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8" name="Rectangle 16">
              <a:extLst>
                <a:ext uri="{FF2B5EF4-FFF2-40B4-BE49-F238E27FC236}">
                  <a16:creationId xmlns:a16="http://schemas.microsoft.com/office/drawing/2014/main" id="{40E8FE2D-4A20-455D-BFD5-20B5CBC93953}"/>
                </a:ext>
              </a:extLst>
            </p:cNvPr>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9" name="Rectangle 17">
              <a:extLst>
                <a:ext uri="{FF2B5EF4-FFF2-40B4-BE49-F238E27FC236}">
                  <a16:creationId xmlns:a16="http://schemas.microsoft.com/office/drawing/2014/main" id="{0C12E0B8-222D-44BF-9B77-2ACB6C8A4EBE}"/>
                </a:ext>
              </a:extLst>
            </p:cNvPr>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20" name="Rectangle 18">
              <a:extLst>
                <a:ext uri="{FF2B5EF4-FFF2-40B4-BE49-F238E27FC236}">
                  <a16:creationId xmlns:a16="http://schemas.microsoft.com/office/drawing/2014/main" id="{FE08661F-DD46-4E54-86DC-D737A7C49D87}"/>
                </a:ext>
              </a:extLst>
            </p:cNvPr>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21" name="Rectangle 19">
              <a:extLst>
                <a:ext uri="{FF2B5EF4-FFF2-40B4-BE49-F238E27FC236}">
                  <a16:creationId xmlns:a16="http://schemas.microsoft.com/office/drawing/2014/main" id="{37975B2F-02C0-48ED-A52F-8F156916C46C}"/>
                </a:ext>
              </a:extLst>
            </p:cNvPr>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22" name="Rectangle 20">
              <a:extLst>
                <a:ext uri="{FF2B5EF4-FFF2-40B4-BE49-F238E27FC236}">
                  <a16:creationId xmlns:a16="http://schemas.microsoft.com/office/drawing/2014/main" id="{F6592B96-6CB2-4F8C-9E9D-4FB294F19CD4}"/>
                </a:ext>
              </a:extLst>
            </p:cNvPr>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23" name="Rectangle 21">
              <a:extLst>
                <a:ext uri="{FF2B5EF4-FFF2-40B4-BE49-F238E27FC236}">
                  <a16:creationId xmlns:a16="http://schemas.microsoft.com/office/drawing/2014/main" id="{275FEC8D-CEAD-403C-870C-1C60E8B38ECC}"/>
                </a:ext>
              </a:extLst>
            </p:cNvPr>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24" name="Freeform 22">
              <a:extLst>
                <a:ext uri="{FF2B5EF4-FFF2-40B4-BE49-F238E27FC236}">
                  <a16:creationId xmlns:a16="http://schemas.microsoft.com/office/drawing/2014/main" id="{9BD4A7EA-68FF-45C3-AFAE-AB57CF0F4D88}"/>
                </a:ext>
              </a:extLst>
            </p:cNvPr>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25" name="Freeform 23">
              <a:extLst>
                <a:ext uri="{FF2B5EF4-FFF2-40B4-BE49-F238E27FC236}">
                  <a16:creationId xmlns:a16="http://schemas.microsoft.com/office/drawing/2014/main" id="{E292CCE9-1AD9-49EA-AFA2-44C0271EA58B}"/>
                </a:ext>
              </a:extLst>
            </p:cNvPr>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ea typeface="+mn-ea"/>
              </a:endParaRPr>
            </a:p>
          </p:txBody>
        </p:sp>
      </p:grpSp>
      <p:sp>
        <p:nvSpPr>
          <p:cNvPr id="107544"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10754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a:extLst>
              <a:ext uri="{FF2B5EF4-FFF2-40B4-BE49-F238E27FC236}">
                <a16:creationId xmlns:a16="http://schemas.microsoft.com/office/drawing/2014/main" id="{1090FEAF-F0AB-4A4B-AF86-DB0A501DC09F}"/>
              </a:ext>
            </a:extLst>
          </p:cNvPr>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a:extLst>
              <a:ext uri="{FF2B5EF4-FFF2-40B4-BE49-F238E27FC236}">
                <a16:creationId xmlns:a16="http://schemas.microsoft.com/office/drawing/2014/main" id="{135F72A1-863A-43FE-82C7-AD99487D674A}"/>
              </a:ext>
            </a:extLst>
          </p:cNvPr>
          <p:cNvSpPr>
            <a:spLocks noGrp="1" noChangeArrowheads="1"/>
          </p:cNvSpPr>
          <p:nvPr>
            <p:ph type="ftr" sz="quarter" idx="11"/>
          </p:nvPr>
        </p:nvSpPr>
        <p:spPr/>
        <p:txBody>
          <a:bodyPr/>
          <a:lstStyle>
            <a:lvl1pPr>
              <a:defRPr/>
            </a:lvl1pPr>
          </a:lstStyle>
          <a:p>
            <a:pPr>
              <a:defRPr/>
            </a:pPr>
            <a:endParaRPr lang="en-US"/>
          </a:p>
        </p:txBody>
      </p:sp>
      <p:sp>
        <p:nvSpPr>
          <p:cNvPr id="28" name="Rectangle 28">
            <a:extLst>
              <a:ext uri="{FF2B5EF4-FFF2-40B4-BE49-F238E27FC236}">
                <a16:creationId xmlns:a16="http://schemas.microsoft.com/office/drawing/2014/main" id="{584889F9-54D2-4CA5-ADEB-E23180A0761E}"/>
              </a:ext>
            </a:extLst>
          </p:cNvPr>
          <p:cNvSpPr>
            <a:spLocks noGrp="1" noChangeArrowheads="1"/>
          </p:cNvSpPr>
          <p:nvPr>
            <p:ph type="sldNum" sz="quarter" idx="12"/>
          </p:nvPr>
        </p:nvSpPr>
        <p:spPr/>
        <p:txBody>
          <a:bodyPr/>
          <a:lstStyle>
            <a:lvl1pPr>
              <a:defRPr/>
            </a:lvl1pPr>
          </a:lstStyle>
          <a:p>
            <a:pPr>
              <a:defRPr/>
            </a:pPr>
            <a:fld id="{1A1C8060-FCA1-4BC2-888B-D5C1B2B2AB06}" type="slidenum">
              <a:rPr lang="en-US" altLang="en-US"/>
              <a:pPr>
                <a:defRPr/>
              </a:pPr>
              <a:t>‹#›</a:t>
            </a:fld>
            <a:endParaRPr lang="en-US" altLang="en-US"/>
          </a:p>
        </p:txBody>
      </p:sp>
    </p:spTree>
    <p:extLst>
      <p:ext uri="{BB962C8B-B14F-4D97-AF65-F5344CB8AC3E}">
        <p14:creationId xmlns:p14="http://schemas.microsoft.com/office/powerpoint/2010/main" val="1707911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D5D987B5-4730-4FB6-BFA8-E1F187C73F0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5C3DCB53-190F-468F-B47A-41638A04D09C}"/>
              </a:ext>
            </a:extLst>
          </p:cNvPr>
          <p:cNvSpPr>
            <a:spLocks noGrp="1" noChangeArrowheads="1"/>
          </p:cNvSpPr>
          <p:nvPr>
            <p:ph type="sldNum" sz="quarter" idx="11"/>
          </p:nvPr>
        </p:nvSpPr>
        <p:spPr>
          <a:ln/>
        </p:spPr>
        <p:txBody>
          <a:bodyPr/>
          <a:lstStyle>
            <a:lvl1pPr>
              <a:defRPr/>
            </a:lvl1pPr>
          </a:lstStyle>
          <a:p>
            <a:pPr>
              <a:defRPr/>
            </a:pPr>
            <a:fld id="{35F2C16B-660F-45BC-B1A3-AE144B35942D}" type="slidenum">
              <a:rPr lang="en-US" altLang="en-US"/>
              <a:pPr>
                <a:defRPr/>
              </a:pPr>
              <a:t>‹#›</a:t>
            </a:fld>
            <a:endParaRPr lang="en-US" altLang="en-US"/>
          </a:p>
        </p:txBody>
      </p:sp>
      <p:sp>
        <p:nvSpPr>
          <p:cNvPr id="6" name="Rectangle 28">
            <a:extLst>
              <a:ext uri="{FF2B5EF4-FFF2-40B4-BE49-F238E27FC236}">
                <a16:creationId xmlns:a16="http://schemas.microsoft.com/office/drawing/2014/main" id="{2323B03C-D24F-4339-B6AC-B730D348ACFC}"/>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072319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a:extLst>
              <a:ext uri="{FF2B5EF4-FFF2-40B4-BE49-F238E27FC236}">
                <a16:creationId xmlns:a16="http://schemas.microsoft.com/office/drawing/2014/main" id="{7286AE01-0FA6-4421-A949-D52CD6DFD3E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A1E02B1E-E86B-4571-955E-48528DAA6B63}"/>
              </a:ext>
            </a:extLst>
          </p:cNvPr>
          <p:cNvSpPr>
            <a:spLocks noGrp="1" noChangeArrowheads="1"/>
          </p:cNvSpPr>
          <p:nvPr>
            <p:ph type="sldNum" sz="quarter" idx="11"/>
          </p:nvPr>
        </p:nvSpPr>
        <p:spPr>
          <a:ln/>
        </p:spPr>
        <p:txBody>
          <a:bodyPr/>
          <a:lstStyle>
            <a:lvl1pPr>
              <a:defRPr/>
            </a:lvl1pPr>
          </a:lstStyle>
          <a:p>
            <a:pPr>
              <a:defRPr/>
            </a:pPr>
            <a:fld id="{49194809-A24E-4AAF-B231-A3496DDA2BE7}" type="slidenum">
              <a:rPr lang="en-US" altLang="en-US"/>
              <a:pPr>
                <a:defRPr/>
              </a:pPr>
              <a:t>‹#›</a:t>
            </a:fld>
            <a:endParaRPr lang="en-US" altLang="en-US"/>
          </a:p>
        </p:txBody>
      </p:sp>
      <p:sp>
        <p:nvSpPr>
          <p:cNvPr id="6" name="Rectangle 28">
            <a:extLst>
              <a:ext uri="{FF2B5EF4-FFF2-40B4-BE49-F238E27FC236}">
                <a16:creationId xmlns:a16="http://schemas.microsoft.com/office/drawing/2014/main" id="{24C82734-5948-4002-A955-3F343CD4A61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8657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a:extLst>
              <a:ext uri="{FF2B5EF4-FFF2-40B4-BE49-F238E27FC236}">
                <a16:creationId xmlns:a16="http://schemas.microsoft.com/office/drawing/2014/main" id="{B7BCE926-C783-459D-A18D-D7964B94ABB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6586B46C-2F38-4EF9-98FF-3847EF98F097}"/>
              </a:ext>
            </a:extLst>
          </p:cNvPr>
          <p:cNvSpPr>
            <a:spLocks noGrp="1" noChangeArrowheads="1"/>
          </p:cNvSpPr>
          <p:nvPr>
            <p:ph type="sldNum" sz="quarter" idx="11"/>
          </p:nvPr>
        </p:nvSpPr>
        <p:spPr>
          <a:ln/>
        </p:spPr>
        <p:txBody>
          <a:bodyPr/>
          <a:lstStyle>
            <a:lvl1pPr>
              <a:defRPr/>
            </a:lvl1pPr>
          </a:lstStyle>
          <a:p>
            <a:pPr>
              <a:defRPr/>
            </a:pPr>
            <a:fld id="{5023A7B8-1678-40C9-88A3-75CCA375768D}" type="slidenum">
              <a:rPr lang="en-US" altLang="en-US"/>
              <a:pPr>
                <a:defRPr/>
              </a:pPr>
              <a:t>‹#›</a:t>
            </a:fld>
            <a:endParaRPr lang="en-US" altLang="en-US"/>
          </a:p>
        </p:txBody>
      </p:sp>
      <p:sp>
        <p:nvSpPr>
          <p:cNvPr id="7" name="Rectangle 28">
            <a:extLst>
              <a:ext uri="{FF2B5EF4-FFF2-40B4-BE49-F238E27FC236}">
                <a16:creationId xmlns:a16="http://schemas.microsoft.com/office/drawing/2014/main" id="{BE703825-3347-4499-BFA7-C5E3B44255E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17871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393F038-F5BF-4E36-93D2-5DBE9CBEEBF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D413154-316B-4C3C-9195-5FB7764B94E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5C9D8D8-E23D-4A85-86CA-B56451894693}"/>
              </a:ext>
            </a:extLst>
          </p:cNvPr>
          <p:cNvSpPr>
            <a:spLocks noGrp="1" noChangeArrowheads="1"/>
          </p:cNvSpPr>
          <p:nvPr>
            <p:ph type="sldNum" sz="quarter" idx="12"/>
          </p:nvPr>
        </p:nvSpPr>
        <p:spPr>
          <a:ln/>
        </p:spPr>
        <p:txBody>
          <a:bodyPr/>
          <a:lstStyle>
            <a:lvl1pPr>
              <a:defRPr/>
            </a:lvl1pPr>
          </a:lstStyle>
          <a:p>
            <a:pPr>
              <a:defRPr/>
            </a:pPr>
            <a:fld id="{C2B50D80-8B5E-4080-9DD5-72BC292E5297}" type="slidenum">
              <a:rPr lang="en-US" altLang="en-US"/>
              <a:pPr>
                <a:defRPr/>
              </a:pPr>
              <a:t>‹#›</a:t>
            </a:fld>
            <a:endParaRPr lang="en-US" altLang="en-US"/>
          </a:p>
        </p:txBody>
      </p:sp>
    </p:spTree>
    <p:extLst>
      <p:ext uri="{BB962C8B-B14F-4D97-AF65-F5344CB8AC3E}">
        <p14:creationId xmlns:p14="http://schemas.microsoft.com/office/powerpoint/2010/main" val="318558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a:extLst>
              <a:ext uri="{FF2B5EF4-FFF2-40B4-BE49-F238E27FC236}">
                <a16:creationId xmlns:a16="http://schemas.microsoft.com/office/drawing/2014/main" id="{8E5B5C12-64CA-4038-A7DC-F593315F10BF}"/>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27">
            <a:extLst>
              <a:ext uri="{FF2B5EF4-FFF2-40B4-BE49-F238E27FC236}">
                <a16:creationId xmlns:a16="http://schemas.microsoft.com/office/drawing/2014/main" id="{3BDD7728-C1E9-4C66-9282-C69919CAAB15}"/>
              </a:ext>
            </a:extLst>
          </p:cNvPr>
          <p:cNvSpPr>
            <a:spLocks noGrp="1" noChangeArrowheads="1"/>
          </p:cNvSpPr>
          <p:nvPr>
            <p:ph type="sldNum" sz="quarter" idx="11"/>
          </p:nvPr>
        </p:nvSpPr>
        <p:spPr>
          <a:ln/>
        </p:spPr>
        <p:txBody>
          <a:bodyPr/>
          <a:lstStyle>
            <a:lvl1pPr>
              <a:defRPr/>
            </a:lvl1pPr>
          </a:lstStyle>
          <a:p>
            <a:pPr>
              <a:defRPr/>
            </a:pPr>
            <a:fld id="{49D47CB7-E20E-4D4E-B484-4FB11CD81C41}" type="slidenum">
              <a:rPr lang="en-US" altLang="en-US"/>
              <a:pPr>
                <a:defRPr/>
              </a:pPr>
              <a:t>‹#›</a:t>
            </a:fld>
            <a:endParaRPr lang="en-US" altLang="en-US"/>
          </a:p>
        </p:txBody>
      </p:sp>
      <p:sp>
        <p:nvSpPr>
          <p:cNvPr id="9" name="Rectangle 28">
            <a:extLst>
              <a:ext uri="{FF2B5EF4-FFF2-40B4-BE49-F238E27FC236}">
                <a16:creationId xmlns:a16="http://schemas.microsoft.com/office/drawing/2014/main" id="{87CC79EA-C310-4B4E-B8D5-AC759752DB30}"/>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935186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a:extLst>
              <a:ext uri="{FF2B5EF4-FFF2-40B4-BE49-F238E27FC236}">
                <a16:creationId xmlns:a16="http://schemas.microsoft.com/office/drawing/2014/main" id="{519356FF-9CAD-41DB-8345-1532524D2D7B}"/>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27">
            <a:extLst>
              <a:ext uri="{FF2B5EF4-FFF2-40B4-BE49-F238E27FC236}">
                <a16:creationId xmlns:a16="http://schemas.microsoft.com/office/drawing/2014/main" id="{B6EEA6B4-717D-4F15-9360-8F71773F45A2}"/>
              </a:ext>
            </a:extLst>
          </p:cNvPr>
          <p:cNvSpPr>
            <a:spLocks noGrp="1" noChangeArrowheads="1"/>
          </p:cNvSpPr>
          <p:nvPr>
            <p:ph type="sldNum" sz="quarter" idx="11"/>
          </p:nvPr>
        </p:nvSpPr>
        <p:spPr>
          <a:ln/>
        </p:spPr>
        <p:txBody>
          <a:bodyPr/>
          <a:lstStyle>
            <a:lvl1pPr>
              <a:defRPr/>
            </a:lvl1pPr>
          </a:lstStyle>
          <a:p>
            <a:pPr>
              <a:defRPr/>
            </a:pPr>
            <a:fld id="{17E2CBCC-B49F-46FA-94C9-A8BA911835ED}" type="slidenum">
              <a:rPr lang="en-US" altLang="en-US"/>
              <a:pPr>
                <a:defRPr/>
              </a:pPr>
              <a:t>‹#›</a:t>
            </a:fld>
            <a:endParaRPr lang="en-US" altLang="en-US"/>
          </a:p>
        </p:txBody>
      </p:sp>
      <p:sp>
        <p:nvSpPr>
          <p:cNvPr id="5" name="Rectangle 28">
            <a:extLst>
              <a:ext uri="{FF2B5EF4-FFF2-40B4-BE49-F238E27FC236}">
                <a16:creationId xmlns:a16="http://schemas.microsoft.com/office/drawing/2014/main" id="{243C9674-32AC-4706-8DED-BDB77A2BA36E}"/>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761303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a:extLst>
              <a:ext uri="{FF2B5EF4-FFF2-40B4-BE49-F238E27FC236}">
                <a16:creationId xmlns:a16="http://schemas.microsoft.com/office/drawing/2014/main" id="{36A515D9-8FD1-4F02-BC4D-04AD6CA229E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27">
            <a:extLst>
              <a:ext uri="{FF2B5EF4-FFF2-40B4-BE49-F238E27FC236}">
                <a16:creationId xmlns:a16="http://schemas.microsoft.com/office/drawing/2014/main" id="{67DC2B39-05D5-4007-8E9C-0176D472CDCF}"/>
              </a:ext>
            </a:extLst>
          </p:cNvPr>
          <p:cNvSpPr>
            <a:spLocks noGrp="1" noChangeArrowheads="1"/>
          </p:cNvSpPr>
          <p:nvPr>
            <p:ph type="sldNum" sz="quarter" idx="11"/>
          </p:nvPr>
        </p:nvSpPr>
        <p:spPr>
          <a:ln/>
        </p:spPr>
        <p:txBody>
          <a:bodyPr/>
          <a:lstStyle>
            <a:lvl1pPr>
              <a:defRPr/>
            </a:lvl1pPr>
          </a:lstStyle>
          <a:p>
            <a:pPr>
              <a:defRPr/>
            </a:pPr>
            <a:fld id="{8347BB28-398B-40E9-9C94-C5197ABA2178}" type="slidenum">
              <a:rPr lang="en-US" altLang="en-US"/>
              <a:pPr>
                <a:defRPr/>
              </a:pPr>
              <a:t>‹#›</a:t>
            </a:fld>
            <a:endParaRPr lang="en-US" altLang="en-US"/>
          </a:p>
        </p:txBody>
      </p:sp>
      <p:sp>
        <p:nvSpPr>
          <p:cNvPr id="4" name="Rectangle 28">
            <a:extLst>
              <a:ext uri="{FF2B5EF4-FFF2-40B4-BE49-F238E27FC236}">
                <a16:creationId xmlns:a16="http://schemas.microsoft.com/office/drawing/2014/main" id="{5B3219D0-0C7A-442F-908B-C2ADD6FACF19}"/>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49408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a:extLst>
              <a:ext uri="{FF2B5EF4-FFF2-40B4-BE49-F238E27FC236}">
                <a16:creationId xmlns:a16="http://schemas.microsoft.com/office/drawing/2014/main" id="{EAFB905F-09C1-4926-ACA1-2B76A649BDFF}"/>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30BCD8C9-6560-4C1F-B57F-0A7C016E382D}"/>
              </a:ext>
            </a:extLst>
          </p:cNvPr>
          <p:cNvSpPr>
            <a:spLocks noGrp="1" noChangeArrowheads="1"/>
          </p:cNvSpPr>
          <p:nvPr>
            <p:ph type="sldNum" sz="quarter" idx="11"/>
          </p:nvPr>
        </p:nvSpPr>
        <p:spPr>
          <a:ln/>
        </p:spPr>
        <p:txBody>
          <a:bodyPr/>
          <a:lstStyle>
            <a:lvl1pPr>
              <a:defRPr/>
            </a:lvl1pPr>
          </a:lstStyle>
          <a:p>
            <a:pPr>
              <a:defRPr/>
            </a:pPr>
            <a:fld id="{97467DD4-7B08-413C-A105-6F36E1A1DB7F}" type="slidenum">
              <a:rPr lang="en-US" altLang="en-US"/>
              <a:pPr>
                <a:defRPr/>
              </a:pPr>
              <a:t>‹#›</a:t>
            </a:fld>
            <a:endParaRPr lang="en-US" altLang="en-US"/>
          </a:p>
        </p:txBody>
      </p:sp>
      <p:sp>
        <p:nvSpPr>
          <p:cNvPr id="7" name="Rectangle 28">
            <a:extLst>
              <a:ext uri="{FF2B5EF4-FFF2-40B4-BE49-F238E27FC236}">
                <a16:creationId xmlns:a16="http://schemas.microsoft.com/office/drawing/2014/main" id="{ECD345FF-5EEF-4E25-8282-2AAAD9FB071C}"/>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71221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a:extLst>
              <a:ext uri="{FF2B5EF4-FFF2-40B4-BE49-F238E27FC236}">
                <a16:creationId xmlns:a16="http://schemas.microsoft.com/office/drawing/2014/main" id="{96D02FD9-833E-4485-8EB8-8ADCDEE45F9E}"/>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27">
            <a:extLst>
              <a:ext uri="{FF2B5EF4-FFF2-40B4-BE49-F238E27FC236}">
                <a16:creationId xmlns:a16="http://schemas.microsoft.com/office/drawing/2014/main" id="{ADE9043D-1516-4F9A-8ACE-6762D8C8525B}"/>
              </a:ext>
            </a:extLst>
          </p:cNvPr>
          <p:cNvSpPr>
            <a:spLocks noGrp="1" noChangeArrowheads="1"/>
          </p:cNvSpPr>
          <p:nvPr>
            <p:ph type="sldNum" sz="quarter" idx="11"/>
          </p:nvPr>
        </p:nvSpPr>
        <p:spPr>
          <a:ln/>
        </p:spPr>
        <p:txBody>
          <a:bodyPr/>
          <a:lstStyle>
            <a:lvl1pPr>
              <a:defRPr/>
            </a:lvl1pPr>
          </a:lstStyle>
          <a:p>
            <a:pPr>
              <a:defRPr/>
            </a:pPr>
            <a:fld id="{94D0C8C7-2728-4DF8-AB6C-6C5A519C329B}" type="slidenum">
              <a:rPr lang="en-US" altLang="en-US"/>
              <a:pPr>
                <a:defRPr/>
              </a:pPr>
              <a:t>‹#›</a:t>
            </a:fld>
            <a:endParaRPr lang="en-US" altLang="en-US"/>
          </a:p>
        </p:txBody>
      </p:sp>
      <p:sp>
        <p:nvSpPr>
          <p:cNvPr id="7" name="Rectangle 28">
            <a:extLst>
              <a:ext uri="{FF2B5EF4-FFF2-40B4-BE49-F238E27FC236}">
                <a16:creationId xmlns:a16="http://schemas.microsoft.com/office/drawing/2014/main" id="{A38A1D48-BD2B-445E-A37E-651A3CFF4C55}"/>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057315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7850565C-5B11-4CD2-81D0-AA37F9A73911}"/>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567F0AA1-174C-4C55-8AB7-0CA939E22AB4}"/>
              </a:ext>
            </a:extLst>
          </p:cNvPr>
          <p:cNvSpPr>
            <a:spLocks noGrp="1" noChangeArrowheads="1"/>
          </p:cNvSpPr>
          <p:nvPr>
            <p:ph type="sldNum" sz="quarter" idx="11"/>
          </p:nvPr>
        </p:nvSpPr>
        <p:spPr>
          <a:ln/>
        </p:spPr>
        <p:txBody>
          <a:bodyPr/>
          <a:lstStyle>
            <a:lvl1pPr>
              <a:defRPr/>
            </a:lvl1pPr>
          </a:lstStyle>
          <a:p>
            <a:pPr>
              <a:defRPr/>
            </a:pPr>
            <a:fld id="{9C4EFDFB-8E2D-4524-B14D-C8C04D38A81C}" type="slidenum">
              <a:rPr lang="en-US" altLang="en-US"/>
              <a:pPr>
                <a:defRPr/>
              </a:pPr>
              <a:t>‹#›</a:t>
            </a:fld>
            <a:endParaRPr lang="en-US" altLang="en-US"/>
          </a:p>
        </p:txBody>
      </p:sp>
      <p:sp>
        <p:nvSpPr>
          <p:cNvPr id="6" name="Rectangle 28">
            <a:extLst>
              <a:ext uri="{FF2B5EF4-FFF2-40B4-BE49-F238E27FC236}">
                <a16:creationId xmlns:a16="http://schemas.microsoft.com/office/drawing/2014/main" id="{90DE8F01-DF64-4020-9671-DB16A9F52E12}"/>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037861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a:extLst>
              <a:ext uri="{FF2B5EF4-FFF2-40B4-BE49-F238E27FC236}">
                <a16:creationId xmlns:a16="http://schemas.microsoft.com/office/drawing/2014/main" id="{8291743C-15AA-4E24-AD51-E821F9663D99}"/>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27">
            <a:extLst>
              <a:ext uri="{FF2B5EF4-FFF2-40B4-BE49-F238E27FC236}">
                <a16:creationId xmlns:a16="http://schemas.microsoft.com/office/drawing/2014/main" id="{313EDB34-8622-4AC9-BF6C-92A142E542E9}"/>
              </a:ext>
            </a:extLst>
          </p:cNvPr>
          <p:cNvSpPr>
            <a:spLocks noGrp="1" noChangeArrowheads="1"/>
          </p:cNvSpPr>
          <p:nvPr>
            <p:ph type="sldNum" sz="quarter" idx="11"/>
          </p:nvPr>
        </p:nvSpPr>
        <p:spPr>
          <a:ln/>
        </p:spPr>
        <p:txBody>
          <a:bodyPr/>
          <a:lstStyle>
            <a:lvl1pPr>
              <a:defRPr/>
            </a:lvl1pPr>
          </a:lstStyle>
          <a:p>
            <a:pPr>
              <a:defRPr/>
            </a:pPr>
            <a:fld id="{C5F2B777-6FB1-4C25-B5F4-A77EDBF8A79F}" type="slidenum">
              <a:rPr lang="en-US" altLang="en-US"/>
              <a:pPr>
                <a:defRPr/>
              </a:pPr>
              <a:t>‹#›</a:t>
            </a:fld>
            <a:endParaRPr lang="en-US" altLang="en-US"/>
          </a:p>
        </p:txBody>
      </p:sp>
      <p:sp>
        <p:nvSpPr>
          <p:cNvPr id="6" name="Rectangle 28">
            <a:extLst>
              <a:ext uri="{FF2B5EF4-FFF2-40B4-BE49-F238E27FC236}">
                <a16:creationId xmlns:a16="http://schemas.microsoft.com/office/drawing/2014/main" id="{675D79FC-6DC9-4A22-A808-22B2C5D25057}"/>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51380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B2CDB91-61CE-441A-9221-6BB695EE49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9AA5E1F-1A45-4955-AF75-017212355E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B6D1DBB-B979-4D69-B2E8-126796CB6186}"/>
              </a:ext>
            </a:extLst>
          </p:cNvPr>
          <p:cNvSpPr>
            <a:spLocks noGrp="1" noChangeArrowheads="1"/>
          </p:cNvSpPr>
          <p:nvPr>
            <p:ph type="sldNum" sz="quarter" idx="12"/>
          </p:nvPr>
        </p:nvSpPr>
        <p:spPr>
          <a:ln/>
        </p:spPr>
        <p:txBody>
          <a:bodyPr/>
          <a:lstStyle>
            <a:lvl1pPr>
              <a:defRPr/>
            </a:lvl1pPr>
          </a:lstStyle>
          <a:p>
            <a:pPr>
              <a:defRPr/>
            </a:pPr>
            <a:fld id="{E8E44987-47A6-406A-865C-40F6041DC4AA}" type="slidenum">
              <a:rPr lang="en-US" altLang="en-US"/>
              <a:pPr>
                <a:defRPr/>
              </a:pPr>
              <a:t>‹#›</a:t>
            </a:fld>
            <a:endParaRPr lang="en-US" altLang="en-US"/>
          </a:p>
        </p:txBody>
      </p:sp>
    </p:spTree>
    <p:extLst>
      <p:ext uri="{BB962C8B-B14F-4D97-AF65-F5344CB8AC3E}">
        <p14:creationId xmlns:p14="http://schemas.microsoft.com/office/powerpoint/2010/main" val="365965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5AE9D6A-3BEB-4C85-9B00-E7F46729B00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BB57ABC-42BA-44DB-A810-476E7EBE09E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BB138AE-4429-460D-B484-741959B85F5E}"/>
              </a:ext>
            </a:extLst>
          </p:cNvPr>
          <p:cNvSpPr>
            <a:spLocks noGrp="1" noChangeArrowheads="1"/>
          </p:cNvSpPr>
          <p:nvPr>
            <p:ph type="sldNum" sz="quarter" idx="12"/>
          </p:nvPr>
        </p:nvSpPr>
        <p:spPr>
          <a:ln/>
        </p:spPr>
        <p:txBody>
          <a:bodyPr/>
          <a:lstStyle>
            <a:lvl1pPr>
              <a:defRPr/>
            </a:lvl1pPr>
          </a:lstStyle>
          <a:p>
            <a:pPr>
              <a:defRPr/>
            </a:pPr>
            <a:fld id="{FAE9A371-8697-4909-B83E-179A8A2A90AA}" type="slidenum">
              <a:rPr lang="en-US" altLang="en-US"/>
              <a:pPr>
                <a:defRPr/>
              </a:pPr>
              <a:t>‹#›</a:t>
            </a:fld>
            <a:endParaRPr lang="en-US" altLang="en-US"/>
          </a:p>
        </p:txBody>
      </p:sp>
    </p:spTree>
    <p:extLst>
      <p:ext uri="{BB962C8B-B14F-4D97-AF65-F5344CB8AC3E}">
        <p14:creationId xmlns:p14="http://schemas.microsoft.com/office/powerpoint/2010/main" val="356336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F0253E7-DE5D-4814-BF5B-FA7ECD7BC92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20F053F4-AFCC-4728-ADD7-D055788ABA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4E55E264-7E20-498A-9B48-07B8FAEBFB03}"/>
              </a:ext>
            </a:extLst>
          </p:cNvPr>
          <p:cNvSpPr>
            <a:spLocks noGrp="1" noChangeArrowheads="1"/>
          </p:cNvSpPr>
          <p:nvPr>
            <p:ph type="sldNum" sz="quarter" idx="12"/>
          </p:nvPr>
        </p:nvSpPr>
        <p:spPr>
          <a:ln/>
        </p:spPr>
        <p:txBody>
          <a:bodyPr/>
          <a:lstStyle>
            <a:lvl1pPr>
              <a:defRPr/>
            </a:lvl1pPr>
          </a:lstStyle>
          <a:p>
            <a:pPr>
              <a:defRPr/>
            </a:pPr>
            <a:fld id="{0A01FF85-EE3B-4378-8F70-F8000194FEA7}" type="slidenum">
              <a:rPr lang="en-US" altLang="en-US"/>
              <a:pPr>
                <a:defRPr/>
              </a:pPr>
              <a:t>‹#›</a:t>
            </a:fld>
            <a:endParaRPr lang="en-US" altLang="en-US"/>
          </a:p>
        </p:txBody>
      </p:sp>
    </p:spTree>
    <p:extLst>
      <p:ext uri="{BB962C8B-B14F-4D97-AF65-F5344CB8AC3E}">
        <p14:creationId xmlns:p14="http://schemas.microsoft.com/office/powerpoint/2010/main" val="181667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B2767B3-07D1-42F8-9BD6-A8B56CA125F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404779B-DE65-4550-8DAC-3207AC46D7B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F0C8F4EE-F9E3-4088-9809-CEBFBA0D5935}"/>
              </a:ext>
            </a:extLst>
          </p:cNvPr>
          <p:cNvSpPr>
            <a:spLocks noGrp="1" noChangeArrowheads="1"/>
          </p:cNvSpPr>
          <p:nvPr>
            <p:ph type="sldNum" sz="quarter" idx="12"/>
          </p:nvPr>
        </p:nvSpPr>
        <p:spPr>
          <a:ln/>
        </p:spPr>
        <p:txBody>
          <a:bodyPr/>
          <a:lstStyle>
            <a:lvl1pPr>
              <a:defRPr/>
            </a:lvl1pPr>
          </a:lstStyle>
          <a:p>
            <a:pPr>
              <a:defRPr/>
            </a:pPr>
            <a:fld id="{69F135F5-2A26-464E-BC8F-8BBC9F7D3002}" type="slidenum">
              <a:rPr lang="en-US" altLang="en-US"/>
              <a:pPr>
                <a:defRPr/>
              </a:pPr>
              <a:t>‹#›</a:t>
            </a:fld>
            <a:endParaRPr lang="en-US" altLang="en-US"/>
          </a:p>
        </p:txBody>
      </p:sp>
    </p:spTree>
    <p:extLst>
      <p:ext uri="{BB962C8B-B14F-4D97-AF65-F5344CB8AC3E}">
        <p14:creationId xmlns:p14="http://schemas.microsoft.com/office/powerpoint/2010/main" val="202147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DC3E29A-6573-4867-A129-6376FBA71F2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00D2C99E-64C6-4880-9960-1F38D93DEFF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C8D68AD8-0010-4664-BFF2-09257AC06E11}"/>
              </a:ext>
            </a:extLst>
          </p:cNvPr>
          <p:cNvSpPr>
            <a:spLocks noGrp="1" noChangeArrowheads="1"/>
          </p:cNvSpPr>
          <p:nvPr>
            <p:ph type="sldNum" sz="quarter" idx="12"/>
          </p:nvPr>
        </p:nvSpPr>
        <p:spPr>
          <a:ln/>
        </p:spPr>
        <p:txBody>
          <a:bodyPr/>
          <a:lstStyle>
            <a:lvl1pPr>
              <a:defRPr/>
            </a:lvl1pPr>
          </a:lstStyle>
          <a:p>
            <a:pPr>
              <a:defRPr/>
            </a:pPr>
            <a:fld id="{92594537-A741-4278-B05F-A6AEAF14B6CD}" type="slidenum">
              <a:rPr lang="en-US" altLang="en-US"/>
              <a:pPr>
                <a:defRPr/>
              </a:pPr>
              <a:t>‹#›</a:t>
            </a:fld>
            <a:endParaRPr lang="en-US" altLang="en-US"/>
          </a:p>
        </p:txBody>
      </p:sp>
    </p:spTree>
    <p:extLst>
      <p:ext uri="{BB962C8B-B14F-4D97-AF65-F5344CB8AC3E}">
        <p14:creationId xmlns:p14="http://schemas.microsoft.com/office/powerpoint/2010/main" val="127463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77D164A-5042-434F-8ECB-5A49034109F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51248E0-749A-42BC-B4BA-89BC1597251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C2508A8-D4D1-4971-B971-A94630F75AF6}"/>
              </a:ext>
            </a:extLst>
          </p:cNvPr>
          <p:cNvSpPr>
            <a:spLocks noGrp="1" noChangeArrowheads="1"/>
          </p:cNvSpPr>
          <p:nvPr>
            <p:ph type="sldNum" sz="quarter" idx="12"/>
          </p:nvPr>
        </p:nvSpPr>
        <p:spPr>
          <a:ln/>
        </p:spPr>
        <p:txBody>
          <a:bodyPr/>
          <a:lstStyle>
            <a:lvl1pPr>
              <a:defRPr/>
            </a:lvl1pPr>
          </a:lstStyle>
          <a:p>
            <a:pPr>
              <a:defRPr/>
            </a:pPr>
            <a:fld id="{4DC5B0E2-9865-4FB0-AEEF-5A664F1DD86C}" type="slidenum">
              <a:rPr lang="en-US" altLang="en-US"/>
              <a:pPr>
                <a:defRPr/>
              </a:pPr>
              <a:t>‹#›</a:t>
            </a:fld>
            <a:endParaRPr lang="en-US" altLang="en-US"/>
          </a:p>
        </p:txBody>
      </p:sp>
    </p:spTree>
    <p:extLst>
      <p:ext uri="{BB962C8B-B14F-4D97-AF65-F5344CB8AC3E}">
        <p14:creationId xmlns:p14="http://schemas.microsoft.com/office/powerpoint/2010/main" val="96054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2621A74-70E2-47A5-8241-B4B50F64B07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8BA6F11-2CD8-4D44-8836-4DEB2E8105B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5DC4F0B-BFD0-44C5-B9F2-0C1BCE8C6AEE}"/>
              </a:ext>
            </a:extLst>
          </p:cNvPr>
          <p:cNvSpPr>
            <a:spLocks noGrp="1" noChangeArrowheads="1"/>
          </p:cNvSpPr>
          <p:nvPr>
            <p:ph type="sldNum" sz="quarter" idx="12"/>
          </p:nvPr>
        </p:nvSpPr>
        <p:spPr>
          <a:ln/>
        </p:spPr>
        <p:txBody>
          <a:bodyPr/>
          <a:lstStyle>
            <a:lvl1pPr>
              <a:defRPr/>
            </a:lvl1pPr>
          </a:lstStyle>
          <a:p>
            <a:pPr>
              <a:defRPr/>
            </a:pPr>
            <a:fld id="{FB873B18-6CC7-4BD4-A9E2-391A954D5A83}" type="slidenum">
              <a:rPr lang="en-US" altLang="en-US"/>
              <a:pPr>
                <a:defRPr/>
              </a:pPr>
              <a:t>‹#›</a:t>
            </a:fld>
            <a:endParaRPr lang="en-US" altLang="en-US"/>
          </a:p>
        </p:txBody>
      </p:sp>
    </p:spTree>
    <p:extLst>
      <p:ext uri="{BB962C8B-B14F-4D97-AF65-F5344CB8AC3E}">
        <p14:creationId xmlns:p14="http://schemas.microsoft.com/office/powerpoint/2010/main" val="4070992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D1D58"/>
            </a:gs>
            <a:gs pos="100000">
              <a:schemeClr val="accent2"/>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83CE1AA-FD5F-476F-BC43-7B3D8EF64D5C}"/>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FF3A392-3518-415D-8823-C8C1BB4E712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8EDCE56-D1E6-4698-840F-555925749098}"/>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ea typeface="+mn-ea"/>
                <a:cs typeface="+mn-cs"/>
              </a:defRPr>
            </a:lvl1pPr>
          </a:lstStyle>
          <a:p>
            <a:pPr>
              <a:defRPr/>
            </a:pPr>
            <a:endParaRPr lang="en-US" altLang="en-US"/>
          </a:p>
        </p:txBody>
      </p:sp>
      <p:sp>
        <p:nvSpPr>
          <p:cNvPr id="1029" name="Rectangle 5">
            <a:extLst>
              <a:ext uri="{FF2B5EF4-FFF2-40B4-BE49-F238E27FC236}">
                <a16:creationId xmlns:a16="http://schemas.microsoft.com/office/drawing/2014/main" id="{91C8F3F1-1027-4573-8F64-34CBFC1E1F6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ea typeface="+mn-ea"/>
                <a:cs typeface="+mn-cs"/>
              </a:defRPr>
            </a:lvl1pPr>
          </a:lstStyle>
          <a:p>
            <a:pPr>
              <a:defRPr/>
            </a:pPr>
            <a:endParaRPr lang="en-US" altLang="en-US"/>
          </a:p>
        </p:txBody>
      </p:sp>
      <p:sp>
        <p:nvSpPr>
          <p:cNvPr id="1030" name="Rectangle 6">
            <a:extLst>
              <a:ext uri="{FF2B5EF4-FFF2-40B4-BE49-F238E27FC236}">
                <a16:creationId xmlns:a16="http://schemas.microsoft.com/office/drawing/2014/main" id="{9FF5511F-82BF-4305-8A23-0C1826291D44}"/>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Arial" panose="020B0604020202020204" pitchFamily="34" charset="0"/>
              </a:defRPr>
            </a:lvl1pPr>
          </a:lstStyle>
          <a:p>
            <a:pPr>
              <a:defRPr/>
            </a:pPr>
            <a:fld id="{1DD3E015-AADC-45B2-B500-E9D0EE98729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2"/>
          </a:solidFill>
          <a:latin typeface="Times" pitchFamily="18"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31BFD040-E245-4E36-87DD-03E76B9F9A30}"/>
              </a:ext>
            </a:extLst>
          </p:cNvPr>
          <p:cNvGrpSpPr>
            <a:grpSpLocks/>
          </p:cNvGrpSpPr>
          <p:nvPr/>
        </p:nvGrpSpPr>
        <p:grpSpPr bwMode="auto">
          <a:xfrm>
            <a:off x="0" y="0"/>
            <a:ext cx="9159875" cy="6858000"/>
            <a:chOff x="0" y="0"/>
            <a:chExt cx="5770" cy="4320"/>
          </a:xfrm>
        </p:grpSpPr>
        <p:sp>
          <p:nvSpPr>
            <p:cNvPr id="106499" name="Rectangle 3">
              <a:extLst>
                <a:ext uri="{FF2B5EF4-FFF2-40B4-BE49-F238E27FC236}">
                  <a16:creationId xmlns:a16="http://schemas.microsoft.com/office/drawing/2014/main" id="{5C6A47DA-DDAC-4D2B-865F-0DBCC271564F}"/>
                </a:ext>
              </a:extLst>
            </p:cNvPr>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ea typeface="+mn-ea"/>
              </a:endParaRPr>
            </a:p>
          </p:txBody>
        </p:sp>
        <p:sp>
          <p:nvSpPr>
            <p:cNvPr id="17417" name="Rectangle 4">
              <a:extLst>
                <a:ext uri="{FF2B5EF4-FFF2-40B4-BE49-F238E27FC236}">
                  <a16:creationId xmlns:a16="http://schemas.microsoft.com/office/drawing/2014/main" id="{94EC404D-1328-4F6F-9BD1-BCD5B00D3963}"/>
                </a:ext>
              </a:extLst>
            </p:cNvPr>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18" name="Rectangle 5">
              <a:extLst>
                <a:ext uri="{FF2B5EF4-FFF2-40B4-BE49-F238E27FC236}">
                  <a16:creationId xmlns:a16="http://schemas.microsoft.com/office/drawing/2014/main" id="{0BB4ACA6-79E5-4B43-837E-70BA37782349}"/>
                </a:ext>
              </a:extLst>
            </p:cNvPr>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19" name="Rectangle 6">
              <a:extLst>
                <a:ext uri="{FF2B5EF4-FFF2-40B4-BE49-F238E27FC236}">
                  <a16:creationId xmlns:a16="http://schemas.microsoft.com/office/drawing/2014/main" id="{E4890C08-F031-4D91-A441-BDDFD00CA6F5}"/>
                </a:ext>
              </a:extLst>
            </p:cNvPr>
            <p:cNvSpPr>
              <a:spLocks noChangeArrowheads="1"/>
            </p:cNvSpPr>
            <p:nvPr userDrawn="1"/>
          </p:nvSpPr>
          <p:spPr bwMode="hidden">
            <a:xfrm>
              <a:off x="2256" y="0"/>
              <a:ext cx="240" cy="43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20" name="Rectangle 7">
              <a:extLst>
                <a:ext uri="{FF2B5EF4-FFF2-40B4-BE49-F238E27FC236}">
                  <a16:creationId xmlns:a16="http://schemas.microsoft.com/office/drawing/2014/main" id="{E56E81BD-048B-40D3-9B2F-25F489B69A96}"/>
                </a:ext>
              </a:extLst>
            </p:cNvPr>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21" name="Rectangle 8">
              <a:extLst>
                <a:ext uri="{FF2B5EF4-FFF2-40B4-BE49-F238E27FC236}">
                  <a16:creationId xmlns:a16="http://schemas.microsoft.com/office/drawing/2014/main" id="{6FA6F52A-F050-4714-A1C8-CDC48587DA81}"/>
                </a:ext>
              </a:extLst>
            </p:cNvPr>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06505" name="Rectangle 9">
              <a:extLst>
                <a:ext uri="{FF2B5EF4-FFF2-40B4-BE49-F238E27FC236}">
                  <a16:creationId xmlns:a16="http://schemas.microsoft.com/office/drawing/2014/main" id="{1DA5F5AE-F243-4115-88BD-C80B67E76707}"/>
                </a:ext>
              </a:extLst>
            </p:cNvPr>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06506" name="Rectangle 10">
              <a:extLst>
                <a:ext uri="{FF2B5EF4-FFF2-40B4-BE49-F238E27FC236}">
                  <a16:creationId xmlns:a16="http://schemas.microsoft.com/office/drawing/2014/main" id="{5AC62748-CFFD-49BD-A23C-C8E4EB33D546}"/>
                </a:ext>
              </a:extLst>
            </p:cNvPr>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7424" name="Rectangle 11">
              <a:extLst>
                <a:ext uri="{FF2B5EF4-FFF2-40B4-BE49-F238E27FC236}">
                  <a16:creationId xmlns:a16="http://schemas.microsoft.com/office/drawing/2014/main" id="{FB545AFD-1B44-4DDA-AA97-A588FF4EBCD3}"/>
                </a:ext>
              </a:extLst>
            </p:cNvPr>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25" name="Rectangle 12">
              <a:extLst>
                <a:ext uri="{FF2B5EF4-FFF2-40B4-BE49-F238E27FC236}">
                  <a16:creationId xmlns:a16="http://schemas.microsoft.com/office/drawing/2014/main" id="{02C7D2BD-BCD7-4CC1-AA71-EF626198C2AA}"/>
                </a:ext>
              </a:extLst>
            </p:cNvPr>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26" name="Rectangle 13">
              <a:extLst>
                <a:ext uri="{FF2B5EF4-FFF2-40B4-BE49-F238E27FC236}">
                  <a16:creationId xmlns:a16="http://schemas.microsoft.com/office/drawing/2014/main" id="{FB66F539-0DD3-475B-BE2D-2D15F08AA623}"/>
                </a:ext>
              </a:extLst>
            </p:cNvPr>
            <p:cNvSpPr>
              <a:spLocks noChangeArrowheads="1"/>
            </p:cNvSpPr>
            <p:nvPr userDrawn="1"/>
          </p:nvSpPr>
          <p:spPr bwMode="hidden">
            <a:xfrm>
              <a:off x="1248" y="0"/>
              <a:ext cx="144"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27" name="Rectangle 14">
              <a:extLst>
                <a:ext uri="{FF2B5EF4-FFF2-40B4-BE49-F238E27FC236}">
                  <a16:creationId xmlns:a16="http://schemas.microsoft.com/office/drawing/2014/main" id="{2A0D4283-98A0-4B83-A990-D85CF60E0512}"/>
                </a:ext>
              </a:extLst>
            </p:cNvPr>
            <p:cNvSpPr>
              <a:spLocks noChangeArrowheads="1"/>
            </p:cNvSpPr>
            <p:nvPr userDrawn="1"/>
          </p:nvSpPr>
          <p:spPr bwMode="hidden">
            <a:xfrm>
              <a:off x="3300" y="0"/>
              <a:ext cx="252"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06511" name="Rectangle 15">
              <a:extLst>
                <a:ext uri="{FF2B5EF4-FFF2-40B4-BE49-F238E27FC236}">
                  <a16:creationId xmlns:a16="http://schemas.microsoft.com/office/drawing/2014/main" id="{720E3864-F73B-4DEA-BD68-A1F2715842D3}"/>
                </a:ext>
              </a:extLst>
            </p:cNvPr>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7429" name="Rectangle 16">
              <a:extLst>
                <a:ext uri="{FF2B5EF4-FFF2-40B4-BE49-F238E27FC236}">
                  <a16:creationId xmlns:a16="http://schemas.microsoft.com/office/drawing/2014/main" id="{B84C6031-B150-4833-A072-0E1977F7111B}"/>
                </a:ext>
              </a:extLst>
            </p:cNvPr>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06513" name="Rectangle 17">
              <a:extLst>
                <a:ext uri="{FF2B5EF4-FFF2-40B4-BE49-F238E27FC236}">
                  <a16:creationId xmlns:a16="http://schemas.microsoft.com/office/drawing/2014/main" id="{652CCC58-DCD9-4FCB-9E57-22EF31B13B2D}"/>
                </a:ext>
              </a:extLst>
            </p:cNvPr>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7431" name="Rectangle 18">
              <a:extLst>
                <a:ext uri="{FF2B5EF4-FFF2-40B4-BE49-F238E27FC236}">
                  <a16:creationId xmlns:a16="http://schemas.microsoft.com/office/drawing/2014/main" id="{09C8288B-D3A8-423F-B2D0-A98ADC06E1F4}"/>
                </a:ext>
              </a:extLst>
            </p:cNvPr>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06515" name="Rectangle 19">
              <a:extLst>
                <a:ext uri="{FF2B5EF4-FFF2-40B4-BE49-F238E27FC236}">
                  <a16:creationId xmlns:a16="http://schemas.microsoft.com/office/drawing/2014/main" id="{47375766-977C-4350-B701-CA41E7D3FD76}"/>
                </a:ext>
              </a:extLst>
            </p:cNvPr>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ea typeface="+mn-ea"/>
              </a:endParaRPr>
            </a:p>
          </p:txBody>
        </p:sp>
        <p:sp>
          <p:nvSpPr>
            <p:cNvPr id="17433" name="Rectangle 20">
              <a:extLst>
                <a:ext uri="{FF2B5EF4-FFF2-40B4-BE49-F238E27FC236}">
                  <a16:creationId xmlns:a16="http://schemas.microsoft.com/office/drawing/2014/main" id="{D612E7FE-73DC-40EC-9F86-0B26D800DDC8}"/>
                </a:ext>
              </a:extLst>
            </p:cNvPr>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17434" name="Rectangle 21">
              <a:extLst>
                <a:ext uri="{FF2B5EF4-FFF2-40B4-BE49-F238E27FC236}">
                  <a16:creationId xmlns:a16="http://schemas.microsoft.com/office/drawing/2014/main" id="{FE688AA3-5800-41EB-8736-724A3CAE523E}"/>
                </a:ext>
              </a:extLst>
            </p:cNvPr>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endParaRPr lang="en-US" altLang="en-US"/>
            </a:p>
          </p:txBody>
        </p:sp>
        <p:sp>
          <p:nvSpPr>
            <p:cNvPr id="2075" name="Freeform 22">
              <a:extLst>
                <a:ext uri="{FF2B5EF4-FFF2-40B4-BE49-F238E27FC236}">
                  <a16:creationId xmlns:a16="http://schemas.microsoft.com/office/drawing/2014/main" id="{315F2923-84DF-4E24-B4C6-1D7022306CFE}"/>
                </a:ext>
              </a:extLst>
            </p:cNvPr>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106519" name="Freeform 23">
              <a:extLst>
                <a:ext uri="{FF2B5EF4-FFF2-40B4-BE49-F238E27FC236}">
                  <a16:creationId xmlns:a16="http://schemas.microsoft.com/office/drawing/2014/main" id="{497147D0-659C-4A8D-B4D3-A67E29A9BE3C}"/>
                </a:ext>
              </a:extLst>
            </p:cNvPr>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ea typeface="+mn-ea"/>
              </a:endParaRPr>
            </a:p>
          </p:txBody>
        </p:sp>
      </p:grpSp>
      <p:sp>
        <p:nvSpPr>
          <p:cNvPr id="106520" name="Rectangle 24">
            <a:extLst>
              <a:ext uri="{FF2B5EF4-FFF2-40B4-BE49-F238E27FC236}">
                <a16:creationId xmlns:a16="http://schemas.microsoft.com/office/drawing/2014/main" id="{532EAFD9-02D3-4F70-8FC6-801778BA62DF}"/>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06521" name="Rectangle 25">
            <a:extLst>
              <a:ext uri="{FF2B5EF4-FFF2-40B4-BE49-F238E27FC236}">
                <a16:creationId xmlns:a16="http://schemas.microsoft.com/office/drawing/2014/main" id="{A9745C20-CFDC-4448-A6FA-2D55F7ECF213}"/>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6522" name="Rectangle 26">
            <a:extLst>
              <a:ext uri="{FF2B5EF4-FFF2-40B4-BE49-F238E27FC236}">
                <a16:creationId xmlns:a16="http://schemas.microsoft.com/office/drawing/2014/main" id="{769AE058-0EB7-4E2F-A619-D39AFAD567A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ea typeface="+mn-ea"/>
                <a:cs typeface="+mn-cs"/>
              </a:defRPr>
            </a:lvl1pPr>
          </a:lstStyle>
          <a:p>
            <a:pPr>
              <a:defRPr/>
            </a:pPr>
            <a:endParaRPr lang="en-US"/>
          </a:p>
        </p:txBody>
      </p:sp>
      <p:sp>
        <p:nvSpPr>
          <p:cNvPr id="106523" name="Rectangle 27">
            <a:extLst>
              <a:ext uri="{FF2B5EF4-FFF2-40B4-BE49-F238E27FC236}">
                <a16:creationId xmlns:a16="http://schemas.microsoft.com/office/drawing/2014/main" id="{E62F7602-5B56-4EF2-BF6C-476F31221243}"/>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panose="020B0604030504040204" pitchFamily="34" charset="0"/>
                <a:cs typeface="Arial" panose="020B0604020202020204" pitchFamily="34" charset="0"/>
              </a:defRPr>
            </a:lvl1pPr>
          </a:lstStyle>
          <a:p>
            <a:pPr>
              <a:defRPr/>
            </a:pPr>
            <a:fld id="{567CA9F7-8538-44E1-AFCC-60A846FF6C8F}" type="slidenum">
              <a:rPr lang="en-US" altLang="en-US"/>
              <a:pPr>
                <a:defRPr/>
              </a:pPr>
              <a:t>‹#›</a:t>
            </a:fld>
            <a:endParaRPr lang="en-US" altLang="en-US"/>
          </a:p>
        </p:txBody>
      </p:sp>
      <p:sp>
        <p:nvSpPr>
          <p:cNvPr id="106524" name="Rectangle 28">
            <a:extLst>
              <a:ext uri="{FF2B5EF4-FFF2-40B4-BE49-F238E27FC236}">
                <a16:creationId xmlns:a16="http://schemas.microsoft.com/office/drawing/2014/main" id="{4B7BF7D0-27D1-4D54-8676-EB4CC81C9114}"/>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ea typeface="+mn-ea"/>
                <a:cs typeface="+mn-cs"/>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812"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ea typeface="MS PGothic" panose="020B0600070205080204" pitchFamily="34" charset="-128"/>
          <a:cs typeface="ＭＳ Ｐゴシック"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l"/>
        <a:defRPr sz="3200">
          <a:solidFill>
            <a:schemeClr val="tx1"/>
          </a:solidFill>
          <a:effectLst>
            <a:outerShdw blurRad="38100" dist="38100" dir="2700000" algn="tl">
              <a:srgbClr val="000000"/>
            </a:outerShdw>
          </a:effectLst>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lr>
          <a:schemeClr val="folHlink"/>
        </a:buClr>
        <a:buSzPct val="80000"/>
        <a:buFont typeface="Wingdings" panose="05000000000000000000" pitchFamily="2" charset="2"/>
        <a:buChar char="l"/>
        <a:defRPr sz="2800">
          <a:solidFill>
            <a:schemeClr val="tx1"/>
          </a:solidFill>
          <a:effectLst>
            <a:outerShdw blurRad="38100" dist="38100" dir="2700000" algn="tl">
              <a:srgbClr val="000000"/>
            </a:outerShdw>
          </a:effectLst>
          <a:latin typeface="+mn-lt"/>
          <a:ea typeface="MS PGothic" panose="020B0600070205080204" pitchFamily="34" charset="-128"/>
        </a:defRPr>
      </a:lvl2pPr>
      <a:lvl3pPr marL="1143000" indent="-228600" algn="l" rtl="0" eaLnBrk="0" fontAlgn="base" hangingPunct="0">
        <a:spcBef>
          <a:spcPct val="20000"/>
        </a:spcBef>
        <a:spcAft>
          <a:spcPct val="0"/>
        </a:spcAft>
        <a:buClr>
          <a:schemeClr val="tx2"/>
        </a:buClr>
        <a:buSzPct val="80000"/>
        <a:buFont typeface="Wingdings" panose="05000000000000000000" pitchFamily="2" charset="2"/>
        <a:buChar char="l"/>
        <a:defRPr sz="2400">
          <a:solidFill>
            <a:schemeClr val="tx1"/>
          </a:solidFill>
          <a:effectLst>
            <a:outerShdw blurRad="38100" dist="38100" dir="2700000" algn="tl">
              <a:srgbClr val="000000"/>
            </a:outerShdw>
          </a:effectLst>
          <a:latin typeface="+mn-lt"/>
          <a:ea typeface="MS PGothic" panose="020B0600070205080204" pitchFamily="34" charset="-128"/>
        </a:defRPr>
      </a:lvl3pPr>
      <a:lvl4pPr marL="1600200" indent="-228600" algn="l" rtl="0" eaLnBrk="0" fontAlgn="base" hangingPunct="0">
        <a:spcBef>
          <a:spcPct val="20000"/>
        </a:spcBef>
        <a:spcAft>
          <a:spcPct val="0"/>
        </a:spcAft>
        <a:buClr>
          <a:schemeClr val="hlink"/>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ea typeface="MS PGothic" panose="020B0600070205080204" pitchFamily="34" charset="-128"/>
        </a:defRPr>
      </a:lvl4pPr>
      <a:lvl5pPr marL="2057400" indent="-228600" algn="l" rtl="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effectLst>
            <a:outerShdw blurRad="38100" dist="38100" dir="2700000" algn="tl">
              <a:srgbClr val="000000"/>
            </a:outerShdw>
          </a:effectLst>
          <a:latin typeface="+mn-lt"/>
          <a:ea typeface="MS PGothic" panose="020B0600070205080204" pitchFamily="34" charset="-128"/>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png"/><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audio" Target="../media/audio6.wav"/><Relationship Id="rId3" Type="http://schemas.openxmlformats.org/officeDocument/2006/relationships/audio" Target="../media/audio1.wav"/><Relationship Id="rId7" Type="http://schemas.openxmlformats.org/officeDocument/2006/relationships/audio" Target="../media/audio5.wav"/><Relationship Id="rId12" Type="http://schemas.openxmlformats.org/officeDocument/2006/relationships/image" Target="../media/image11.wmf"/><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audio" Target="../media/audio4.wav"/><Relationship Id="rId11" Type="http://schemas.openxmlformats.org/officeDocument/2006/relationships/image" Target="../media/image10.wmf"/><Relationship Id="rId5" Type="http://schemas.openxmlformats.org/officeDocument/2006/relationships/audio" Target="../media/audio3.wav"/><Relationship Id="rId10" Type="http://schemas.openxmlformats.org/officeDocument/2006/relationships/audio" Target="../media/audio8.wav"/><Relationship Id="rId4" Type="http://schemas.openxmlformats.org/officeDocument/2006/relationships/audio" Target="../media/audio2.wav"/><Relationship Id="rId9" Type="http://schemas.openxmlformats.org/officeDocument/2006/relationships/audio" Target="../media/audio7.wav"/></Relationships>
</file>

<file path=ppt/slides/_rels/slide3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903F3279-AEBA-405E-9957-EF9BCB6EA8BD}"/>
              </a:ext>
            </a:extLst>
          </p:cNvPr>
          <p:cNvSpPr txBox="1">
            <a:spLocks noChangeArrowheads="1"/>
          </p:cNvSpPr>
          <p:nvPr/>
        </p:nvSpPr>
        <p:spPr bwMode="auto">
          <a:xfrm>
            <a:off x="609600" y="1828800"/>
            <a:ext cx="80010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2400">
                <a:solidFill>
                  <a:schemeClr val="bg1"/>
                </a:solidFill>
                <a:latin typeface="Tahoma" panose="020B0604030504040204" pitchFamily="34" charset="0"/>
              </a:rPr>
              <a:t>The following 37 slides present guidelines and suggestions for the use of fonts, colors, and graphics when preparing PowerPoint presentations for </a:t>
            </a:r>
          </a:p>
          <a:p>
            <a:pPr>
              <a:spcBef>
                <a:spcPct val="0"/>
              </a:spcBef>
              <a:buFontTx/>
              <a:buNone/>
            </a:pPr>
            <a:r>
              <a:rPr lang="en-US" altLang="en-US" sz="2400">
                <a:solidFill>
                  <a:schemeClr val="bg1"/>
                </a:solidFill>
                <a:latin typeface="Tahoma" panose="020B0604030504040204" pitchFamily="34" charset="0"/>
              </a:rPr>
              <a:t>  Sessions and Seminars.</a:t>
            </a:r>
          </a:p>
          <a:p>
            <a:pPr>
              <a:spcBef>
                <a:spcPct val="0"/>
              </a:spcBef>
              <a:buFontTx/>
              <a:buNone/>
            </a:pPr>
            <a:endParaRPr lang="en-US" altLang="en-US" sz="2400">
              <a:solidFill>
                <a:schemeClr val="bg1"/>
              </a:solidFill>
              <a:latin typeface="Tahoma" panose="020B0604030504040204" pitchFamily="34" charset="0"/>
            </a:endParaRPr>
          </a:p>
          <a:p>
            <a:pPr>
              <a:spcBef>
                <a:spcPct val="0"/>
              </a:spcBef>
            </a:pPr>
            <a:r>
              <a:rPr lang="en-US" altLang="en-US" sz="2400">
                <a:solidFill>
                  <a:schemeClr val="bg1"/>
                </a:solidFill>
                <a:latin typeface="Tahoma" panose="020B0604030504040204" pitchFamily="34" charset="0"/>
              </a:rPr>
              <a:t>This media (PPT) is designed to </a:t>
            </a:r>
            <a:r>
              <a:rPr lang="en-US" altLang="en-US" sz="2400" b="1">
                <a:solidFill>
                  <a:schemeClr val="bg1"/>
                </a:solidFill>
                <a:latin typeface="Tahoma" panose="020B0604030504040204" pitchFamily="34" charset="0"/>
              </a:rPr>
              <a:t>ENHANCE</a:t>
            </a:r>
            <a:r>
              <a:rPr lang="en-US" altLang="en-US" sz="2400">
                <a:solidFill>
                  <a:schemeClr val="bg1"/>
                </a:solidFill>
                <a:latin typeface="Tahoma" panose="020B0604030504040204" pitchFamily="34" charset="0"/>
              </a:rPr>
              <a:t> your presentation, not </a:t>
            </a:r>
            <a:r>
              <a:rPr lang="en-US" altLang="en-US" sz="2400" b="1">
                <a:solidFill>
                  <a:schemeClr val="bg1"/>
                </a:solidFill>
                <a:latin typeface="Tahoma" panose="020B0604030504040204" pitchFamily="34" charset="0"/>
              </a:rPr>
              <a:t>BE</a:t>
            </a:r>
            <a:r>
              <a:rPr lang="en-US" altLang="en-US" sz="2400">
                <a:solidFill>
                  <a:schemeClr val="bg1"/>
                </a:solidFill>
                <a:latin typeface="Tahoma" panose="020B0604030504040204" pitchFamily="34" charset="0"/>
              </a:rPr>
              <a:t> the presentation.</a:t>
            </a:r>
          </a:p>
          <a:p>
            <a:pPr>
              <a:spcBef>
                <a:spcPct val="0"/>
              </a:spcBef>
            </a:pPr>
            <a:endParaRPr lang="en-US" altLang="en-US" sz="2400">
              <a:solidFill>
                <a:schemeClr val="bg1"/>
              </a:solidFill>
              <a:latin typeface="Tahoma" panose="020B0604030504040204" pitchFamily="34" charset="0"/>
            </a:endParaRPr>
          </a:p>
          <a:p>
            <a:pPr>
              <a:spcBef>
                <a:spcPct val="0"/>
              </a:spcBef>
            </a:pPr>
            <a:r>
              <a:rPr lang="en-US" altLang="en-US" sz="2400">
                <a:solidFill>
                  <a:schemeClr val="bg1"/>
                </a:solidFill>
                <a:latin typeface="Tahoma" panose="020B0604030504040204" pitchFamily="34" charset="0"/>
              </a:rPr>
              <a:t>Remember, only you can prevent </a:t>
            </a:r>
            <a:r>
              <a:rPr lang="en-US" altLang="en-US" sz="2400" b="1">
                <a:solidFill>
                  <a:srgbClr val="FF9900"/>
                </a:solidFill>
                <a:latin typeface="Tahoma" panose="020B0604030504040204" pitchFamily="34" charset="0"/>
              </a:rPr>
              <a:t> </a:t>
            </a:r>
          </a:p>
          <a:p>
            <a:pPr>
              <a:spcBef>
                <a:spcPct val="0"/>
              </a:spcBef>
              <a:buFontTx/>
              <a:buNone/>
            </a:pPr>
            <a:r>
              <a:rPr lang="en-US" altLang="en-US" sz="2400" b="1">
                <a:solidFill>
                  <a:srgbClr val="FF9900"/>
                </a:solidFill>
                <a:latin typeface="Tahoma" panose="020B0604030504040204" pitchFamily="34" charset="0"/>
              </a:rPr>
              <a:t>      </a:t>
            </a:r>
            <a:r>
              <a:rPr lang="ja-JP" altLang="en-US" sz="2400" b="1">
                <a:solidFill>
                  <a:srgbClr val="FF9900"/>
                </a:solidFill>
                <a:latin typeface="Tahoma" panose="020B0604030504040204" pitchFamily="34" charset="0"/>
              </a:rPr>
              <a:t>“</a:t>
            </a:r>
            <a:r>
              <a:rPr lang="en-US" altLang="ja-JP" sz="2400" b="1" i="1">
                <a:solidFill>
                  <a:srgbClr val="FF9900"/>
                </a:solidFill>
                <a:latin typeface="Tahoma" panose="020B0604030504040204" pitchFamily="34" charset="0"/>
              </a:rPr>
              <a:t>Death by PowerPoint</a:t>
            </a:r>
            <a:r>
              <a:rPr lang="ja-JP" altLang="en-US" sz="2400" b="1">
                <a:solidFill>
                  <a:srgbClr val="FF9900"/>
                </a:solidFill>
                <a:latin typeface="Tahoma" panose="020B0604030504040204" pitchFamily="34" charset="0"/>
              </a:rPr>
              <a:t>”</a:t>
            </a:r>
            <a:endParaRPr lang="en-US" altLang="en-US" sz="2400" b="1">
              <a:solidFill>
                <a:srgbClr val="FF9900"/>
              </a:solidFill>
              <a:latin typeface="Tahoma" panose="020B0604030504040204" pitchFamily="34" charset="0"/>
            </a:endParaRPr>
          </a:p>
        </p:txBody>
      </p:sp>
      <p:sp>
        <p:nvSpPr>
          <p:cNvPr id="128003" name="Rectangle 3">
            <a:extLst>
              <a:ext uri="{FF2B5EF4-FFF2-40B4-BE49-F238E27FC236}">
                <a16:creationId xmlns:a16="http://schemas.microsoft.com/office/drawing/2014/main" id="{0452EECA-FE9B-4F19-B78C-F25C9DAD7601}"/>
              </a:ext>
            </a:extLst>
          </p:cNvPr>
          <p:cNvSpPr>
            <a:spLocks noGrp="1" noChangeArrowheads="1"/>
          </p:cNvSpPr>
          <p:nvPr>
            <p:ph type="title" idx="4294967295"/>
          </p:nvPr>
        </p:nvSpPr>
        <p:spPr>
          <a:xfrm>
            <a:off x="457200" y="533400"/>
            <a:ext cx="8305800" cy="1143000"/>
          </a:xfrm>
        </p:spPr>
        <p:txBody>
          <a:bodyPr/>
          <a:lstStyle/>
          <a:p>
            <a:pPr eaLnBrk="1" hangingPunct="1">
              <a:defRPr/>
            </a:pPr>
            <a:r>
              <a:rPr lang="en-US" altLang="en-US" sz="4000">
                <a:solidFill>
                  <a:schemeClr val="bg1"/>
                </a:solidFill>
                <a:effectLst>
                  <a:outerShdw blurRad="38100" dist="38100" dir="2700000" algn="tl">
                    <a:srgbClr val="000000"/>
                  </a:outerShdw>
                </a:effectLst>
                <a:latin typeface="Tahoma" pitchFamily="34" charset="0"/>
                <a:ea typeface="+mj-ea"/>
                <a:cs typeface="+mj-cs"/>
              </a:rPr>
              <a:t>PowerPoint Presentation Guidelines</a:t>
            </a:r>
            <a:endParaRPr lang="en-US" sz="4000">
              <a:solidFill>
                <a:schemeClr val="bg1"/>
              </a:solidFill>
              <a:effectLst>
                <a:outerShdw blurRad="38100" dist="38100" dir="2700000" algn="tl">
                  <a:srgbClr val="000000"/>
                </a:outerShdw>
              </a:effectLst>
              <a:latin typeface="Tahoma" pitchFamily="34" charset="0"/>
              <a:ea typeface="+mj-ea"/>
              <a:cs typeface="+mj-cs"/>
            </a:endParaRPr>
          </a:p>
        </p:txBody>
      </p:sp>
      <p:pic>
        <p:nvPicPr>
          <p:cNvPr id="128007" name="Picture 7" descr="j0282588">
            <a:extLst>
              <a:ext uri="{FF2B5EF4-FFF2-40B4-BE49-F238E27FC236}">
                <a16:creationId xmlns:a16="http://schemas.microsoft.com/office/drawing/2014/main" id="{AC6CC166-48C3-4A7A-87A2-C8A4194177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352800"/>
            <a:ext cx="31210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28007"/>
                                        </p:tgtEl>
                                        <p:attrNameLst>
                                          <p:attrName>style.visibility</p:attrName>
                                        </p:attrNameLst>
                                      </p:cBhvr>
                                      <p:to>
                                        <p:strVal val="visible"/>
                                      </p:to>
                                    </p:set>
                                    <p:animEffect transition="in" filter="wipe(down)">
                                      <p:cBhvr>
                                        <p:cTn id="7" dur="580">
                                          <p:stCondLst>
                                            <p:cond delay="0"/>
                                          </p:stCondLst>
                                        </p:cTn>
                                        <p:tgtEl>
                                          <p:spTgt spid="128007"/>
                                        </p:tgtEl>
                                      </p:cBhvr>
                                    </p:animEffect>
                                    <p:anim calcmode="lin" valueType="num">
                                      <p:cBhvr>
                                        <p:cTn id="8" dur="1822" tmFilter="0,0; 0.14,0.36; 0.43,0.73; 0.71,0.91; 1.0,1.0">
                                          <p:stCondLst>
                                            <p:cond delay="0"/>
                                          </p:stCondLst>
                                        </p:cTn>
                                        <p:tgtEl>
                                          <p:spTgt spid="12800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800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800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800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8007"/>
                                        </p:tgtEl>
                                        <p:attrNameLst>
                                          <p:attrName>ppt_y</p:attrName>
                                        </p:attrNameLst>
                                      </p:cBhvr>
                                      <p:tavLst>
                                        <p:tav tm="0" fmla="#ppt_y-sin(pi*$)/81">
                                          <p:val>
                                            <p:fltVal val="0"/>
                                          </p:val>
                                        </p:tav>
                                        <p:tav tm="100000">
                                          <p:val>
                                            <p:fltVal val="1"/>
                                          </p:val>
                                        </p:tav>
                                      </p:tavLst>
                                    </p:anim>
                                    <p:animScale>
                                      <p:cBhvr>
                                        <p:cTn id="13" dur="26">
                                          <p:stCondLst>
                                            <p:cond delay="650"/>
                                          </p:stCondLst>
                                        </p:cTn>
                                        <p:tgtEl>
                                          <p:spTgt spid="128007"/>
                                        </p:tgtEl>
                                      </p:cBhvr>
                                      <p:to x="100000" y="60000"/>
                                    </p:animScale>
                                    <p:animScale>
                                      <p:cBhvr>
                                        <p:cTn id="14" dur="166" decel="50000">
                                          <p:stCondLst>
                                            <p:cond delay="676"/>
                                          </p:stCondLst>
                                        </p:cTn>
                                        <p:tgtEl>
                                          <p:spTgt spid="128007"/>
                                        </p:tgtEl>
                                      </p:cBhvr>
                                      <p:to x="100000" y="100000"/>
                                    </p:animScale>
                                    <p:animScale>
                                      <p:cBhvr>
                                        <p:cTn id="15" dur="26">
                                          <p:stCondLst>
                                            <p:cond delay="1312"/>
                                          </p:stCondLst>
                                        </p:cTn>
                                        <p:tgtEl>
                                          <p:spTgt spid="128007"/>
                                        </p:tgtEl>
                                      </p:cBhvr>
                                      <p:to x="100000" y="80000"/>
                                    </p:animScale>
                                    <p:animScale>
                                      <p:cBhvr>
                                        <p:cTn id="16" dur="166" decel="50000">
                                          <p:stCondLst>
                                            <p:cond delay="1338"/>
                                          </p:stCondLst>
                                        </p:cTn>
                                        <p:tgtEl>
                                          <p:spTgt spid="128007"/>
                                        </p:tgtEl>
                                      </p:cBhvr>
                                      <p:to x="100000" y="100000"/>
                                    </p:animScale>
                                    <p:animScale>
                                      <p:cBhvr>
                                        <p:cTn id="17" dur="26">
                                          <p:stCondLst>
                                            <p:cond delay="1642"/>
                                          </p:stCondLst>
                                        </p:cTn>
                                        <p:tgtEl>
                                          <p:spTgt spid="128007"/>
                                        </p:tgtEl>
                                      </p:cBhvr>
                                      <p:to x="100000" y="90000"/>
                                    </p:animScale>
                                    <p:animScale>
                                      <p:cBhvr>
                                        <p:cTn id="18" dur="166" decel="50000">
                                          <p:stCondLst>
                                            <p:cond delay="1668"/>
                                          </p:stCondLst>
                                        </p:cTn>
                                        <p:tgtEl>
                                          <p:spTgt spid="128007"/>
                                        </p:tgtEl>
                                      </p:cBhvr>
                                      <p:to x="100000" y="100000"/>
                                    </p:animScale>
                                    <p:animScale>
                                      <p:cBhvr>
                                        <p:cTn id="19" dur="26">
                                          <p:stCondLst>
                                            <p:cond delay="1808"/>
                                          </p:stCondLst>
                                        </p:cTn>
                                        <p:tgtEl>
                                          <p:spTgt spid="128007"/>
                                        </p:tgtEl>
                                      </p:cBhvr>
                                      <p:to x="100000" y="95000"/>
                                    </p:animScale>
                                    <p:animScale>
                                      <p:cBhvr>
                                        <p:cTn id="20" dur="166" decel="50000">
                                          <p:stCondLst>
                                            <p:cond delay="1834"/>
                                          </p:stCondLst>
                                        </p:cTn>
                                        <p:tgtEl>
                                          <p:spTgt spid="12800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1F69DBB-84BA-4A94-A171-2C28C1398FB3}"/>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Use a Template</a:t>
            </a:r>
          </a:p>
        </p:txBody>
      </p:sp>
      <p:sp>
        <p:nvSpPr>
          <p:cNvPr id="20483" name="Rectangle 3">
            <a:extLst>
              <a:ext uri="{FF2B5EF4-FFF2-40B4-BE49-F238E27FC236}">
                <a16:creationId xmlns:a16="http://schemas.microsoft.com/office/drawing/2014/main" id="{D821EBB7-1622-4594-9168-5F47C2297340}"/>
              </a:ext>
            </a:extLst>
          </p:cNvPr>
          <p:cNvSpPr>
            <a:spLocks noGrp="1" noChangeArrowheads="1"/>
          </p:cNvSpPr>
          <p:nvPr>
            <p:ph type="body" idx="1"/>
          </p:nvPr>
        </p:nvSpPr>
        <p:spPr/>
        <p:txBody>
          <a:bodyPr/>
          <a:lstStyle/>
          <a:p>
            <a:pPr eaLnBrk="1" hangingPunct="1"/>
            <a:r>
              <a:rPr lang="en-US" altLang="en-US">
                <a:solidFill>
                  <a:schemeClr val="bg1"/>
                </a:solidFill>
                <a:latin typeface="Tahoma" panose="020B0604030504040204" pitchFamily="34" charset="0"/>
              </a:rPr>
              <a:t>Use a set font and color scheme.</a:t>
            </a:r>
          </a:p>
          <a:p>
            <a:pPr eaLnBrk="1" hangingPunct="1"/>
            <a:r>
              <a:rPr lang="en-US" altLang="en-US" i="1">
                <a:solidFill>
                  <a:schemeClr val="bg1"/>
                </a:solidFill>
                <a:latin typeface="Tahoma" panose="020B0604030504040204" pitchFamily="34" charset="0"/>
              </a:rPr>
              <a:t>Different</a:t>
            </a:r>
            <a:r>
              <a:rPr lang="en-US" altLang="en-US">
                <a:latin typeface="Verdana" panose="020B0604030504040204" pitchFamily="34" charset="0"/>
              </a:rPr>
              <a:t> </a:t>
            </a:r>
            <a:r>
              <a:rPr lang="en-US" altLang="en-US">
                <a:solidFill>
                  <a:schemeClr val="folHlink"/>
                </a:solidFill>
                <a:latin typeface="Elephant" panose="02020904090505020303" pitchFamily="18" charset="0"/>
              </a:rPr>
              <a:t>styles</a:t>
            </a:r>
            <a:r>
              <a:rPr lang="en-US" altLang="en-US">
                <a:latin typeface="Verdana" panose="020B0604030504040204" pitchFamily="34" charset="0"/>
              </a:rPr>
              <a:t> </a:t>
            </a:r>
            <a:r>
              <a:rPr lang="en-US" altLang="en-US" sz="3600" b="1">
                <a:solidFill>
                  <a:srgbClr val="9999FF"/>
                </a:solidFill>
                <a:latin typeface="Goudy Old Style" panose="02020502050305020303" pitchFamily="18" charset="0"/>
              </a:rPr>
              <a:t>are</a:t>
            </a:r>
            <a:r>
              <a:rPr lang="en-US" altLang="en-US">
                <a:latin typeface="Verdana" panose="020B0604030504040204" pitchFamily="34" charset="0"/>
              </a:rPr>
              <a:t> </a:t>
            </a:r>
            <a:r>
              <a:rPr lang="en-US" altLang="en-US">
                <a:solidFill>
                  <a:schemeClr val="accent2"/>
                </a:solidFill>
                <a:latin typeface="Copperplate Gothic Bold" panose="020E0705020206020404" pitchFamily="34" charset="0"/>
              </a:rPr>
              <a:t>disconcerting</a:t>
            </a:r>
            <a:r>
              <a:rPr lang="en-US" altLang="en-US">
                <a:latin typeface="Verdana" panose="020B0604030504040204" pitchFamily="34" charset="0"/>
              </a:rPr>
              <a:t> </a:t>
            </a:r>
            <a:r>
              <a:rPr lang="en-US" altLang="en-US">
                <a:solidFill>
                  <a:srgbClr val="990099"/>
                </a:solidFill>
                <a:latin typeface="Georgia" panose="02040502050405020303" pitchFamily="18" charset="0"/>
              </a:rPr>
              <a:t>to the</a:t>
            </a:r>
            <a:r>
              <a:rPr lang="en-US" altLang="en-US">
                <a:latin typeface="Verdana" panose="020B0604030504040204" pitchFamily="34" charset="0"/>
              </a:rPr>
              <a:t> </a:t>
            </a:r>
            <a:r>
              <a:rPr lang="en-US" altLang="en-US">
                <a:solidFill>
                  <a:srgbClr val="A50021"/>
                </a:solidFill>
                <a:latin typeface="Comic Sans MS" panose="030F0702030302020204" pitchFamily="66" charset="0"/>
              </a:rPr>
              <a:t>audience</a:t>
            </a:r>
            <a:r>
              <a:rPr lang="en-US" altLang="en-US">
                <a:solidFill>
                  <a:schemeClr val="bg1"/>
                </a:solidFill>
                <a:latin typeface="Verdana" panose="020B0604030504040204" pitchFamily="34" charset="0"/>
              </a:rPr>
              <a:t>.</a:t>
            </a:r>
          </a:p>
          <a:p>
            <a:pPr eaLnBrk="1" hangingPunct="1"/>
            <a:r>
              <a:rPr lang="en-US" altLang="en-US">
                <a:solidFill>
                  <a:srgbClr val="FFFF00"/>
                </a:solidFill>
                <a:latin typeface="Verdana" panose="020B0604030504040204" pitchFamily="34" charset="0"/>
              </a:rPr>
              <a:t>You want the audience to focus on what you present, not the way you present.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anim calcmode="lin" valueType="num">
                                      <p:cBhvr additive="base">
                                        <p:cTn id="7"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838E0AD6-4AD0-44E8-BD0F-CEA3C1CD6549}"/>
              </a:ext>
            </a:extLst>
          </p:cNvPr>
          <p:cNvSpPr>
            <a:spLocks noGrp="1" noChangeArrowheads="1"/>
          </p:cNvSpPr>
          <p:nvPr>
            <p:ph type="ctrTitle"/>
          </p:nvPr>
        </p:nvSpPr>
        <p:spPr>
          <a:xfrm>
            <a:off x="990600" y="2133600"/>
            <a:ext cx="7772400" cy="1143000"/>
          </a:xfrm>
        </p:spPr>
        <p:txBody>
          <a:bodyPr/>
          <a:lstStyle/>
          <a:p>
            <a:pPr eaLnBrk="1" hangingPunct="1">
              <a:defRPr/>
            </a:pPr>
            <a:r>
              <a:rPr lang="en-US">
                <a:solidFill>
                  <a:schemeClr val="bg1"/>
                </a:solidFill>
                <a:latin typeface="Tahoma" pitchFamily="34" charset="0"/>
                <a:ea typeface="+mj-ea"/>
                <a:cs typeface="+mj-cs"/>
              </a:rPr>
              <a:t>Use the Same </a:t>
            </a:r>
            <a:r>
              <a:rPr lang="en-US" b="1">
                <a:solidFill>
                  <a:srgbClr val="FFFF99"/>
                </a:solidFill>
                <a:effectLst>
                  <a:outerShdw blurRad="38100" dist="38100" dir="2700000" algn="tl">
                    <a:srgbClr val="000000"/>
                  </a:outerShdw>
                </a:effectLst>
                <a:latin typeface="Tahoma" pitchFamily="34" charset="0"/>
                <a:ea typeface="+mj-ea"/>
                <a:cs typeface="+mj-cs"/>
              </a:rPr>
              <a:t>Background</a:t>
            </a:r>
            <a:r>
              <a:rPr lang="en-US">
                <a:solidFill>
                  <a:schemeClr val="bg1"/>
                </a:solidFill>
                <a:latin typeface="Tahoma" pitchFamily="34" charset="0"/>
                <a:ea typeface="+mj-ea"/>
                <a:cs typeface="+mj-cs"/>
              </a:rPr>
              <a:t> </a:t>
            </a:r>
            <a:br>
              <a:rPr lang="en-US">
                <a:solidFill>
                  <a:schemeClr val="bg1"/>
                </a:solidFill>
                <a:latin typeface="Tahoma" pitchFamily="34" charset="0"/>
                <a:ea typeface="+mj-ea"/>
                <a:cs typeface="+mj-cs"/>
              </a:rPr>
            </a:br>
            <a:r>
              <a:rPr lang="en-US">
                <a:solidFill>
                  <a:schemeClr val="bg1"/>
                </a:solidFill>
                <a:latin typeface="Tahoma" pitchFamily="34" charset="0"/>
                <a:ea typeface="+mj-ea"/>
                <a:cs typeface="+mj-cs"/>
              </a:rPr>
              <a:t>on Each Slide</a:t>
            </a:r>
          </a:p>
        </p:txBody>
      </p:sp>
      <p:grpSp>
        <p:nvGrpSpPr>
          <p:cNvPr id="2" name="Group 5">
            <a:extLst>
              <a:ext uri="{FF2B5EF4-FFF2-40B4-BE49-F238E27FC236}">
                <a16:creationId xmlns:a16="http://schemas.microsoft.com/office/drawing/2014/main" id="{D08EA578-4232-48DC-B20C-F97B81ECA2AC}"/>
              </a:ext>
            </a:extLst>
          </p:cNvPr>
          <p:cNvGrpSpPr>
            <a:grpSpLocks/>
          </p:cNvGrpSpPr>
          <p:nvPr/>
        </p:nvGrpSpPr>
        <p:grpSpPr bwMode="auto">
          <a:xfrm>
            <a:off x="1371600" y="3886200"/>
            <a:ext cx="6400800" cy="1752600"/>
            <a:chOff x="864" y="2448"/>
            <a:chExt cx="4032" cy="1104"/>
          </a:xfrm>
        </p:grpSpPr>
        <p:sp>
          <p:nvSpPr>
            <p:cNvPr id="26628" name="Rectangle 3">
              <a:extLst>
                <a:ext uri="{FF2B5EF4-FFF2-40B4-BE49-F238E27FC236}">
                  <a16:creationId xmlns:a16="http://schemas.microsoft.com/office/drawing/2014/main" id="{B9CA4EAE-7ABA-49E6-9B12-23EE53979915}"/>
                </a:ext>
              </a:extLst>
            </p:cNvPr>
            <p:cNvSpPr>
              <a:spLocks noChangeArrowheads="1"/>
            </p:cNvSpPr>
            <p:nvPr/>
          </p:nvSpPr>
          <p:spPr bwMode="auto">
            <a:xfrm>
              <a:off x="864" y="2448"/>
              <a:ext cx="4032" cy="1104"/>
            </a:xfrm>
            <a:prstGeom prst="irregularSeal2">
              <a:avLst/>
            </a:prstGeom>
            <a:solidFill>
              <a:schemeClr val="accent1"/>
            </a:solidFill>
            <a:ln w="12700">
              <a:solidFill>
                <a:schemeClr val="tx1"/>
              </a:solidFill>
              <a:miter lim="800000"/>
              <a:headEnd type="none" w="sm" len="sm"/>
              <a:tailEnd type="none" w="sm" len="sm"/>
            </a:ln>
          </p:spPr>
          <p:txBody>
            <a:bodyPr lIns="92075" tIns="46038" rIns="92075" bIns="46038"/>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buFontTx/>
                <a:buNone/>
              </a:pPr>
              <a:endParaRPr lang="en-US" altLang="en-US" sz="4000" b="1">
                <a:latin typeface="Tahoma" panose="020B0604030504040204" pitchFamily="34" charset="0"/>
              </a:endParaRPr>
            </a:p>
          </p:txBody>
        </p:sp>
        <p:sp>
          <p:nvSpPr>
            <p:cNvPr id="26629" name="Rectangle 4">
              <a:extLst>
                <a:ext uri="{FF2B5EF4-FFF2-40B4-BE49-F238E27FC236}">
                  <a16:creationId xmlns:a16="http://schemas.microsoft.com/office/drawing/2014/main" id="{8E80ED95-C70D-4CC1-9629-95538B48D357}"/>
                </a:ext>
              </a:extLst>
            </p:cNvPr>
            <p:cNvSpPr>
              <a:spLocks noChangeArrowheads="1"/>
            </p:cNvSpPr>
            <p:nvPr/>
          </p:nvSpPr>
          <p:spPr bwMode="auto">
            <a:xfrm>
              <a:off x="2256" y="2784"/>
              <a:ext cx="87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4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a:extLst>
              <a:ext uri="{FF2B5EF4-FFF2-40B4-BE49-F238E27FC236}">
                <a16:creationId xmlns:a16="http://schemas.microsoft.com/office/drawing/2014/main" id="{BD9BFF5A-6EC9-4A9B-B3F6-22F24203045F}"/>
              </a:ext>
            </a:extLst>
          </p:cNvPr>
          <p:cNvGrpSpPr>
            <a:grpSpLocks/>
          </p:cNvGrpSpPr>
          <p:nvPr/>
        </p:nvGrpSpPr>
        <p:grpSpPr bwMode="auto">
          <a:xfrm>
            <a:off x="1143000" y="3276600"/>
            <a:ext cx="6248400" cy="2362200"/>
            <a:chOff x="720" y="2064"/>
            <a:chExt cx="3936" cy="1488"/>
          </a:xfrm>
        </p:grpSpPr>
        <p:sp>
          <p:nvSpPr>
            <p:cNvPr id="28676" name="AutoShape 3">
              <a:extLst>
                <a:ext uri="{FF2B5EF4-FFF2-40B4-BE49-F238E27FC236}">
                  <a16:creationId xmlns:a16="http://schemas.microsoft.com/office/drawing/2014/main" id="{9DDE6BE3-2E7C-46AC-993D-178AF8BD5D4A}"/>
                </a:ext>
              </a:extLst>
            </p:cNvPr>
            <p:cNvSpPr>
              <a:spLocks noChangeArrowheads="1"/>
            </p:cNvSpPr>
            <p:nvPr/>
          </p:nvSpPr>
          <p:spPr bwMode="auto">
            <a:xfrm>
              <a:off x="720" y="2064"/>
              <a:ext cx="3936" cy="148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folHlink"/>
                </a:buClr>
                <a:buSzPct val="80000"/>
                <a:buFont typeface="Wingdings" panose="05000000000000000000" pitchFamily="2" charset="2"/>
                <a:buChar char="l"/>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tx2"/>
                </a:buClr>
                <a:buSzPct val="80000"/>
                <a:buFont typeface="Wingdings" panose="05000000000000000000" pitchFamily="2" charset="2"/>
                <a:buChar char="l"/>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hlink"/>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0"/>
                </a:spcBef>
                <a:buClrTx/>
                <a:buSzTx/>
                <a:buFontTx/>
                <a:buNone/>
              </a:pPr>
              <a:endParaRPr lang="en-US" altLang="en-US" sz="2400"/>
            </a:p>
          </p:txBody>
        </p:sp>
        <p:sp>
          <p:nvSpPr>
            <p:cNvPr id="28677" name="Text Box 4">
              <a:extLst>
                <a:ext uri="{FF2B5EF4-FFF2-40B4-BE49-F238E27FC236}">
                  <a16:creationId xmlns:a16="http://schemas.microsoft.com/office/drawing/2014/main" id="{5D4048BB-93B6-47B2-8A9C-8F30B1034FA6}"/>
                </a:ext>
              </a:extLst>
            </p:cNvPr>
            <p:cNvSpPr txBox="1">
              <a:spLocks noChangeArrowheads="1"/>
            </p:cNvSpPr>
            <p:nvPr/>
          </p:nvSpPr>
          <p:spPr bwMode="auto">
            <a:xfrm>
              <a:off x="1680" y="2592"/>
              <a:ext cx="163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folHlink"/>
                </a:buClr>
                <a:buSzPct val="80000"/>
                <a:buFont typeface="Wingdings" panose="05000000000000000000" pitchFamily="2" charset="2"/>
                <a:buChar char="l"/>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tx2"/>
                </a:buClr>
                <a:buSzPct val="80000"/>
                <a:buFont typeface="Wingdings" panose="05000000000000000000" pitchFamily="2" charset="2"/>
                <a:buChar char="l"/>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hlink"/>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tx1"/>
                </a:buClr>
                <a:buSzPct val="80000"/>
                <a:buFont typeface="Wingdings" panose="05000000000000000000" pitchFamily="2" charset="2"/>
                <a:buChar char="l"/>
                <a:defRPr sz="2000">
                  <a:solidFill>
                    <a:schemeClr val="tx1"/>
                  </a:solidFill>
                  <a:latin typeface="Tahoma" panose="020B0604030504040204" pitchFamily="34" charset="0"/>
                  <a:ea typeface="MS PGothic" panose="020B0600070205080204" pitchFamily="34" charset="-128"/>
                </a:defRPr>
              </a:lvl9pPr>
            </a:lstStyle>
            <a:p>
              <a:pPr algn="ctr" eaLnBrk="1" hangingPunct="1">
                <a:spcBef>
                  <a:spcPct val="50000"/>
                </a:spcBef>
                <a:buClrTx/>
                <a:buSzTx/>
                <a:buFontTx/>
                <a:buNone/>
              </a:pPr>
              <a:r>
                <a:rPr lang="en-US" altLang="en-US" sz="3600" b="1">
                  <a:solidFill>
                    <a:schemeClr val="tx2"/>
                  </a:solidFill>
                </a:rPr>
                <a:t>Don</a:t>
              </a:r>
              <a:r>
                <a:rPr lang="ja-JP" altLang="en-US" sz="3600" b="1">
                  <a:solidFill>
                    <a:schemeClr val="tx2"/>
                  </a:solidFill>
                </a:rPr>
                <a:t>’</a:t>
              </a:r>
              <a:r>
                <a:rPr lang="en-US" altLang="ja-JP" sz="3600" b="1">
                  <a:solidFill>
                    <a:schemeClr val="tx2"/>
                  </a:solidFill>
                </a:rPr>
                <a:t>t!</a:t>
              </a:r>
              <a:endParaRPr lang="en-US" altLang="en-US" sz="3600" b="1">
                <a:solidFill>
                  <a:schemeClr val="tx2"/>
                </a:solidFill>
              </a:endParaRPr>
            </a:p>
          </p:txBody>
        </p:sp>
      </p:grpSp>
      <p:sp>
        <p:nvSpPr>
          <p:cNvPr id="98312" name="Rectangle 8">
            <a:extLst>
              <a:ext uri="{FF2B5EF4-FFF2-40B4-BE49-F238E27FC236}">
                <a16:creationId xmlns:a16="http://schemas.microsoft.com/office/drawing/2014/main" id="{352283F0-1287-4F2A-BA8D-F40DA2BAC88C}"/>
              </a:ext>
            </a:extLst>
          </p:cNvPr>
          <p:cNvSpPr>
            <a:spLocks noGrp="1" noChangeArrowheads="1"/>
          </p:cNvSpPr>
          <p:nvPr>
            <p:ph type="body" idx="1"/>
          </p:nvPr>
        </p:nvSpPr>
        <p:spPr>
          <a:xfrm>
            <a:off x="457200" y="914400"/>
            <a:ext cx="8229600" cy="2362200"/>
          </a:xfrm>
        </p:spPr>
        <p:txBody>
          <a:bodyPr/>
          <a:lstStyle/>
          <a:p>
            <a:pPr eaLnBrk="1" hangingPunct="1">
              <a:defRPr/>
            </a:pPr>
            <a:r>
              <a:rPr lang="en-US" altLang="en-US" sz="3600">
                <a:solidFill>
                  <a:srgbClr val="FFFFCC"/>
                </a:solidFill>
              </a:rPr>
              <a:t>Don</a:t>
            </a:r>
            <a:r>
              <a:rPr lang="ja-JP" altLang="en-US" sz="3600">
                <a:solidFill>
                  <a:srgbClr val="FFFFCC"/>
                </a:solidFill>
              </a:rPr>
              <a:t>’</a:t>
            </a:r>
            <a:r>
              <a:rPr lang="en-US" altLang="ja-JP" sz="3600">
                <a:solidFill>
                  <a:srgbClr val="FFFFCC"/>
                </a:solidFill>
              </a:rPr>
              <a:t>t use multiple </a:t>
            </a:r>
            <a:r>
              <a:rPr lang="en-US" altLang="ja-JP" sz="3600" b="1">
                <a:solidFill>
                  <a:schemeClr val="accent1"/>
                </a:solidFill>
              </a:rPr>
              <a:t>backgrounds</a:t>
            </a:r>
            <a:r>
              <a:rPr lang="en-US" altLang="ja-JP" sz="3600">
                <a:solidFill>
                  <a:srgbClr val="FFFFCC"/>
                </a:solidFill>
              </a:rPr>
              <a:t> in your presentation</a:t>
            </a:r>
          </a:p>
          <a:p>
            <a:pPr eaLnBrk="1" hangingPunct="1">
              <a:defRPr/>
            </a:pPr>
            <a:endParaRPr lang="en-US" altLang="en-US" sz="2000">
              <a:solidFill>
                <a:srgbClr val="FFFFCC"/>
              </a:solidFill>
            </a:endParaRPr>
          </a:p>
          <a:p>
            <a:pPr eaLnBrk="1" hangingPunct="1">
              <a:defRPr/>
            </a:pPr>
            <a:r>
              <a:rPr lang="en-US" altLang="en-US" sz="3600">
                <a:solidFill>
                  <a:srgbClr val="FFFFCC"/>
                </a:solidFill>
              </a:rPr>
              <a:t>Changing the style is distracting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69092D3-73A5-4DB9-A271-B149869F03BE}"/>
              </a:ext>
            </a:extLst>
          </p:cNvPr>
          <p:cNvSpPr>
            <a:spLocks noGrp="1" noChangeArrowheads="1"/>
          </p:cNvSpPr>
          <p:nvPr>
            <p:ph type="title"/>
          </p:nvPr>
        </p:nvSpPr>
        <p:spPr>
          <a:xfrm>
            <a:off x="685800" y="304800"/>
            <a:ext cx="7772400" cy="1143000"/>
          </a:xfrm>
        </p:spPr>
        <p:txBody>
          <a:bodyPr/>
          <a:lstStyle/>
          <a:p>
            <a:pPr eaLnBrk="1" hangingPunct="1">
              <a:defRPr/>
            </a:pPr>
            <a:r>
              <a:rPr lang="en-US" altLang="en-US" sz="4600" b="1">
                <a:solidFill>
                  <a:srgbClr val="FF3399"/>
                </a:solidFill>
                <a:effectLst>
                  <a:outerShdw blurRad="38100" dist="38100" dir="2700000" algn="tl">
                    <a:srgbClr val="000000"/>
                  </a:outerShdw>
                </a:effectLst>
                <a:latin typeface="Verdana" panose="020B0604030504040204" pitchFamily="34" charset="0"/>
              </a:rPr>
              <a:t>C</a:t>
            </a:r>
            <a:r>
              <a:rPr lang="en-US" altLang="en-US" sz="4600" b="1">
                <a:solidFill>
                  <a:srgbClr val="A50021"/>
                </a:solidFill>
                <a:effectLst>
                  <a:outerShdw blurRad="38100" dist="38100" dir="2700000" algn="tl">
                    <a:srgbClr val="000000"/>
                  </a:outerShdw>
                </a:effectLst>
                <a:latin typeface="Verdana" panose="020B0604030504040204" pitchFamily="34" charset="0"/>
              </a:rPr>
              <a:t>o</a:t>
            </a:r>
            <a:r>
              <a:rPr lang="en-US" altLang="en-US" sz="4600" b="1">
                <a:solidFill>
                  <a:schemeClr val="accent1"/>
                </a:solidFill>
                <a:effectLst>
                  <a:outerShdw blurRad="38100" dist="38100" dir="2700000" algn="tl">
                    <a:srgbClr val="000000"/>
                  </a:outerShdw>
                </a:effectLst>
                <a:latin typeface="Verdana" panose="020B0604030504040204" pitchFamily="34" charset="0"/>
              </a:rPr>
              <a:t>l</a:t>
            </a:r>
            <a:r>
              <a:rPr lang="en-US" altLang="en-US" sz="4600" b="1">
                <a:solidFill>
                  <a:srgbClr val="FFCC00"/>
                </a:solidFill>
                <a:effectLst>
                  <a:outerShdw blurRad="38100" dist="38100" dir="2700000" algn="tl">
                    <a:srgbClr val="000000"/>
                  </a:outerShdw>
                </a:effectLst>
                <a:latin typeface="Verdana" panose="020B0604030504040204" pitchFamily="34" charset="0"/>
              </a:rPr>
              <a:t>o</a:t>
            </a:r>
            <a:r>
              <a:rPr lang="en-US" altLang="en-US" sz="4600" b="1">
                <a:solidFill>
                  <a:schemeClr val="folHlink"/>
                </a:solidFill>
                <a:effectLst>
                  <a:outerShdw blurRad="38100" dist="38100" dir="2700000" algn="tl">
                    <a:srgbClr val="000000"/>
                  </a:outerShdw>
                </a:effectLst>
                <a:latin typeface="Verdana" panose="020B0604030504040204" pitchFamily="34" charset="0"/>
              </a:rPr>
              <a:t>r</a:t>
            </a:r>
            <a:r>
              <a:rPr lang="en-US" altLang="en-US" sz="4600" b="1">
                <a:solidFill>
                  <a:schemeClr val="hlink"/>
                </a:solidFill>
                <a:effectLst>
                  <a:outerShdw blurRad="38100" dist="38100" dir="2700000" algn="tl">
                    <a:srgbClr val="000000"/>
                  </a:outerShdw>
                </a:effectLst>
                <a:latin typeface="Verdana" panose="020B0604030504040204" pitchFamily="34" charset="0"/>
              </a:rPr>
              <a:t>s</a:t>
            </a:r>
          </a:p>
        </p:txBody>
      </p:sp>
      <p:sp>
        <p:nvSpPr>
          <p:cNvPr id="30723" name="Rectangle 3">
            <a:extLst>
              <a:ext uri="{FF2B5EF4-FFF2-40B4-BE49-F238E27FC236}">
                <a16:creationId xmlns:a16="http://schemas.microsoft.com/office/drawing/2014/main" id="{996E4E07-6733-4656-AD72-5F934FF98AA4}"/>
              </a:ext>
            </a:extLst>
          </p:cNvPr>
          <p:cNvSpPr>
            <a:spLocks noGrp="1" noChangeArrowheads="1"/>
          </p:cNvSpPr>
          <p:nvPr>
            <p:ph type="body" idx="1"/>
          </p:nvPr>
        </p:nvSpPr>
        <p:spPr>
          <a:xfrm>
            <a:off x="914400" y="1524000"/>
            <a:ext cx="7391400" cy="4724400"/>
          </a:xfrm>
        </p:spPr>
        <p:txBody>
          <a:bodyPr/>
          <a:lstStyle/>
          <a:p>
            <a:pPr eaLnBrk="1" hangingPunct="1">
              <a:lnSpc>
                <a:spcPct val="80000"/>
              </a:lnSpc>
            </a:pPr>
            <a:r>
              <a:rPr lang="en-US" altLang="en-US" sz="3400">
                <a:solidFill>
                  <a:srgbClr val="FF0000"/>
                </a:solidFill>
                <a:latin typeface="Tahoma" panose="020B0604030504040204" pitchFamily="34" charset="0"/>
              </a:rPr>
              <a:t>Reds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and</a:t>
            </a:r>
            <a:r>
              <a:rPr lang="en-US" altLang="en-US" sz="3400">
                <a:latin typeface="Tahoma" panose="020B0604030504040204" pitchFamily="34" charset="0"/>
              </a:rPr>
              <a:t> </a:t>
            </a:r>
            <a:r>
              <a:rPr lang="en-US" altLang="en-US" sz="3400">
                <a:solidFill>
                  <a:srgbClr val="FF6600"/>
                </a:solidFill>
                <a:latin typeface="Tahoma" panose="020B0604030504040204" pitchFamily="34" charset="0"/>
              </a:rPr>
              <a:t>oranges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are high-energy but can be difficult to stay focused on.</a:t>
            </a:r>
          </a:p>
          <a:p>
            <a:pPr eaLnBrk="1" hangingPunct="1">
              <a:lnSpc>
                <a:spcPct val="80000"/>
              </a:lnSpc>
            </a:pPr>
            <a:endParaRPr lang="en-US" altLang="en-US" sz="2000">
              <a:solidFill>
                <a:schemeClr val="bg1"/>
              </a:solidFill>
              <a:latin typeface="Tahoma" panose="020B0604030504040204" pitchFamily="34" charset="0"/>
            </a:endParaRPr>
          </a:p>
          <a:p>
            <a:pPr eaLnBrk="1" hangingPunct="1">
              <a:lnSpc>
                <a:spcPct val="80000"/>
              </a:lnSpc>
            </a:pPr>
            <a:r>
              <a:rPr lang="en-US" altLang="en-US" sz="3400">
                <a:solidFill>
                  <a:srgbClr val="33CC33"/>
                </a:solidFill>
                <a:latin typeface="Tahoma" panose="020B0604030504040204" pitchFamily="34" charset="0"/>
              </a:rPr>
              <a:t>Greens</a:t>
            </a:r>
            <a:r>
              <a:rPr lang="en-US" altLang="en-US" sz="3400">
                <a:solidFill>
                  <a:schemeClr val="bg1"/>
                </a:solidFill>
                <a:latin typeface="Tahoma" panose="020B0604030504040204" pitchFamily="34" charset="0"/>
              </a:rPr>
              <a:t>,</a:t>
            </a:r>
            <a:r>
              <a:rPr lang="en-US" altLang="en-US" sz="3400">
                <a:latin typeface="Tahoma" panose="020B0604030504040204" pitchFamily="34" charset="0"/>
              </a:rPr>
              <a:t> </a:t>
            </a:r>
            <a:r>
              <a:rPr lang="en-US" altLang="en-US" sz="3400">
                <a:solidFill>
                  <a:srgbClr val="3399FF"/>
                </a:solidFill>
                <a:latin typeface="Tahoma" panose="020B0604030504040204" pitchFamily="34" charset="0"/>
              </a:rPr>
              <a:t>blues,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and</a:t>
            </a:r>
            <a:r>
              <a:rPr lang="en-US" altLang="en-US" sz="3400">
                <a:latin typeface="Tahoma" panose="020B0604030504040204" pitchFamily="34" charset="0"/>
              </a:rPr>
              <a:t> </a:t>
            </a:r>
            <a:r>
              <a:rPr lang="en-US" altLang="en-US" sz="3400">
                <a:solidFill>
                  <a:srgbClr val="663300"/>
                </a:solidFill>
                <a:latin typeface="Tahoma" panose="020B0604030504040204" pitchFamily="34" charset="0"/>
              </a:rPr>
              <a:t>browns</a:t>
            </a:r>
            <a:r>
              <a:rPr lang="en-US" altLang="en-US" sz="3400">
                <a:latin typeface="Tahoma" panose="020B0604030504040204" pitchFamily="34" charset="0"/>
              </a:rPr>
              <a:t> </a:t>
            </a:r>
            <a:r>
              <a:rPr lang="en-US" altLang="en-US" sz="3400">
                <a:solidFill>
                  <a:schemeClr val="bg1"/>
                </a:solidFill>
                <a:latin typeface="Tahoma" panose="020B0604030504040204" pitchFamily="34" charset="0"/>
              </a:rPr>
              <a:t>are mellower, but not as attention grabbing.</a:t>
            </a:r>
          </a:p>
          <a:p>
            <a:pPr lvl="1" eaLnBrk="1" hangingPunct="1">
              <a:lnSpc>
                <a:spcPct val="80000"/>
              </a:lnSpc>
            </a:pPr>
            <a:endParaRPr lang="en-US" altLang="en-US" sz="2000">
              <a:solidFill>
                <a:schemeClr val="bg1"/>
              </a:solidFill>
              <a:latin typeface="Tahoma" panose="020B0604030504040204" pitchFamily="34" charset="0"/>
            </a:endParaRPr>
          </a:p>
          <a:p>
            <a:pPr eaLnBrk="1" hangingPunct="1">
              <a:lnSpc>
                <a:spcPct val="80000"/>
              </a:lnSpc>
            </a:pPr>
            <a:r>
              <a:rPr lang="en-US" altLang="en-US" sz="3400">
                <a:solidFill>
                  <a:srgbClr val="FF0000"/>
                </a:solidFill>
                <a:latin typeface="Tahoma" panose="020B0604030504040204" pitchFamily="34" charset="0"/>
              </a:rPr>
              <a:t>Reds</a:t>
            </a:r>
            <a:r>
              <a:rPr lang="en-US" altLang="en-US" sz="3400">
                <a:solidFill>
                  <a:schemeClr val="bg1"/>
                </a:solidFill>
                <a:latin typeface="Tahoma" panose="020B0604030504040204" pitchFamily="34" charset="0"/>
              </a:rPr>
              <a:t> and </a:t>
            </a:r>
            <a:r>
              <a:rPr lang="en-US" altLang="en-US" sz="3400">
                <a:solidFill>
                  <a:srgbClr val="33CC33"/>
                </a:solidFill>
                <a:latin typeface="Tahoma" panose="020B0604030504040204" pitchFamily="34" charset="0"/>
              </a:rPr>
              <a:t>Greens</a:t>
            </a:r>
            <a:r>
              <a:rPr lang="en-US" altLang="en-US" sz="3400">
                <a:solidFill>
                  <a:schemeClr val="bg1"/>
                </a:solidFill>
                <a:latin typeface="Tahoma" panose="020B0604030504040204" pitchFamily="34" charset="0"/>
              </a:rPr>
              <a:t> can be difficult to see for those who are color blind.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405F7AE9-CF72-4310-A249-447D15C32DAD}"/>
              </a:ext>
            </a:extLst>
          </p:cNvPr>
          <p:cNvSpPr>
            <a:spLocks noChangeArrowheads="1"/>
          </p:cNvSpPr>
          <p:nvPr/>
        </p:nvSpPr>
        <p:spPr bwMode="auto">
          <a:xfrm>
            <a:off x="990600" y="4953000"/>
            <a:ext cx="5562600" cy="725488"/>
          </a:xfrm>
          <a:prstGeom prst="rect">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buFontTx/>
              <a:buNone/>
            </a:pPr>
            <a:endParaRPr lang="en-US" altLang="en-US" sz="4400" b="1">
              <a:solidFill>
                <a:srgbClr val="FF0000"/>
              </a:solidFill>
            </a:endParaRPr>
          </a:p>
        </p:txBody>
      </p:sp>
      <p:sp>
        <p:nvSpPr>
          <p:cNvPr id="32771" name="Rectangle 3">
            <a:extLst>
              <a:ext uri="{FF2B5EF4-FFF2-40B4-BE49-F238E27FC236}">
                <a16:creationId xmlns:a16="http://schemas.microsoft.com/office/drawing/2014/main" id="{CB3152A8-21E8-4761-8F29-16E8B9E3FD66}"/>
              </a:ext>
            </a:extLst>
          </p:cNvPr>
          <p:cNvSpPr>
            <a:spLocks noGrp="1" noChangeArrowheads="1"/>
          </p:cNvSpPr>
          <p:nvPr>
            <p:ph type="title"/>
          </p:nvPr>
        </p:nvSpPr>
        <p:spPr>
          <a:xfrm>
            <a:off x="685800" y="304800"/>
            <a:ext cx="7772400" cy="1143000"/>
          </a:xfrm>
        </p:spPr>
        <p:txBody>
          <a:bodyPr/>
          <a:lstStyle/>
          <a:p>
            <a:pPr eaLnBrk="1" hangingPunct="1"/>
            <a:r>
              <a:rPr lang="en-US" altLang="en-US" sz="4000" b="1">
                <a:solidFill>
                  <a:schemeClr val="bg1"/>
                </a:solidFill>
                <a:latin typeface="Tahoma" panose="020B0604030504040204" pitchFamily="34" charset="0"/>
              </a:rPr>
              <a:t>Avoid These Combinations</a:t>
            </a:r>
          </a:p>
        </p:txBody>
      </p:sp>
      <p:sp>
        <p:nvSpPr>
          <p:cNvPr id="32772" name="Rectangle 4">
            <a:extLst>
              <a:ext uri="{FF2B5EF4-FFF2-40B4-BE49-F238E27FC236}">
                <a16:creationId xmlns:a16="http://schemas.microsoft.com/office/drawing/2014/main" id="{F9E9363B-01D6-4A60-8720-AC96DC3E3651}"/>
              </a:ext>
            </a:extLst>
          </p:cNvPr>
          <p:cNvSpPr>
            <a:spLocks noChangeArrowheads="1"/>
          </p:cNvSpPr>
          <p:nvPr/>
        </p:nvSpPr>
        <p:spPr bwMode="auto">
          <a:xfrm>
            <a:off x="990600" y="2667000"/>
            <a:ext cx="5562600" cy="838200"/>
          </a:xfrm>
          <a:prstGeom prst="rect">
            <a:avLst/>
          </a:prstGeom>
          <a:solidFill>
            <a:srgbClr val="009900"/>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3" name="Rectangle 5">
            <a:extLst>
              <a:ext uri="{FF2B5EF4-FFF2-40B4-BE49-F238E27FC236}">
                <a16:creationId xmlns:a16="http://schemas.microsoft.com/office/drawing/2014/main" id="{7ECDFF25-7B8C-40AF-A561-A3DAA1495D5C}"/>
              </a:ext>
            </a:extLst>
          </p:cNvPr>
          <p:cNvSpPr>
            <a:spLocks noChangeArrowheads="1"/>
          </p:cNvSpPr>
          <p:nvPr/>
        </p:nvSpPr>
        <p:spPr bwMode="auto">
          <a:xfrm>
            <a:off x="990600" y="4191000"/>
            <a:ext cx="5562600" cy="685800"/>
          </a:xfrm>
          <a:prstGeom prst="rect">
            <a:avLst/>
          </a:prstGeom>
          <a:solidFill>
            <a:srgbClr val="009900"/>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4" name="Rectangle 6">
            <a:extLst>
              <a:ext uri="{FF2B5EF4-FFF2-40B4-BE49-F238E27FC236}">
                <a16:creationId xmlns:a16="http://schemas.microsoft.com/office/drawing/2014/main" id="{75126C2E-19BC-4874-8523-2C8ABEBC4CA8}"/>
              </a:ext>
            </a:extLst>
          </p:cNvPr>
          <p:cNvSpPr>
            <a:spLocks noGrp="1" noChangeArrowheads="1"/>
          </p:cNvSpPr>
          <p:nvPr>
            <p:ph type="body" idx="1"/>
          </p:nvPr>
        </p:nvSpPr>
        <p:spPr>
          <a:xfrm>
            <a:off x="533400" y="1371600"/>
            <a:ext cx="5867400" cy="4800600"/>
          </a:xfrm>
        </p:spPr>
        <p:txBody>
          <a:bodyPr/>
          <a:lstStyle/>
          <a:p>
            <a:pPr eaLnBrk="1" hangingPunct="1"/>
            <a:r>
              <a:rPr lang="en-US" altLang="en-US">
                <a:solidFill>
                  <a:schemeClr val="bg1"/>
                </a:solidFill>
                <a:latin typeface="Tahoma" panose="020B0604030504040204" pitchFamily="34" charset="0"/>
              </a:rPr>
              <a:t>Examples:</a:t>
            </a:r>
          </a:p>
          <a:p>
            <a:pPr lvl="1" eaLnBrk="1" hangingPunct="1"/>
            <a:r>
              <a:rPr lang="en-US" altLang="en-US" sz="4000">
                <a:solidFill>
                  <a:srgbClr val="009900"/>
                </a:solidFill>
                <a:latin typeface="Tahoma" panose="020B0604030504040204" pitchFamily="34" charset="0"/>
              </a:rPr>
              <a:t>Green on Blue</a:t>
            </a:r>
          </a:p>
          <a:p>
            <a:pPr lvl="1" eaLnBrk="1" hangingPunct="1"/>
            <a:r>
              <a:rPr lang="en-US" altLang="en-US" sz="4000">
                <a:solidFill>
                  <a:srgbClr val="D9C005"/>
                </a:solidFill>
                <a:latin typeface="Tahoma" panose="020B0604030504040204" pitchFamily="34" charset="0"/>
              </a:rPr>
              <a:t>Dark Yellow on Green</a:t>
            </a:r>
          </a:p>
          <a:p>
            <a:pPr lvl="1" eaLnBrk="1" hangingPunct="1"/>
            <a:r>
              <a:rPr lang="en-US" altLang="en-US" sz="4000">
                <a:solidFill>
                  <a:srgbClr val="9900CC"/>
                </a:solidFill>
                <a:latin typeface="Tahoma" panose="020B0604030504040204" pitchFamily="34" charset="0"/>
              </a:rPr>
              <a:t>Purple on Blue</a:t>
            </a:r>
          </a:p>
          <a:p>
            <a:pPr lvl="1" eaLnBrk="1" hangingPunct="1"/>
            <a:r>
              <a:rPr lang="en-US" altLang="en-US" sz="4000">
                <a:solidFill>
                  <a:srgbClr val="E48800"/>
                </a:solidFill>
                <a:latin typeface="Tahoma" panose="020B0604030504040204" pitchFamily="34" charset="0"/>
              </a:rPr>
              <a:t>Orange on Green</a:t>
            </a:r>
          </a:p>
          <a:p>
            <a:pPr lvl="1" eaLnBrk="1" hangingPunct="1"/>
            <a:r>
              <a:rPr lang="en-US" altLang="en-US" sz="4000">
                <a:solidFill>
                  <a:srgbClr val="FF0000"/>
                </a:solidFill>
                <a:latin typeface="Tahoma" panose="020B0604030504040204" pitchFamily="34" charset="0"/>
              </a:rPr>
              <a:t>Red on Green</a:t>
            </a:r>
            <a:endParaRPr lang="en-US" altLang="en-US" sz="4000">
              <a:solidFill>
                <a:srgbClr val="FF9900"/>
              </a:solidFill>
              <a:latin typeface="Tahoma" panose="020B0604030504040204" pitchFamily="34" charset="0"/>
            </a:endParaRPr>
          </a:p>
        </p:txBody>
      </p:sp>
      <p:grpSp>
        <p:nvGrpSpPr>
          <p:cNvPr id="2" name="Group 7">
            <a:extLst>
              <a:ext uri="{FF2B5EF4-FFF2-40B4-BE49-F238E27FC236}">
                <a16:creationId xmlns:a16="http://schemas.microsoft.com/office/drawing/2014/main" id="{11E679EC-029E-40DB-8098-5A095E8F144B}"/>
              </a:ext>
            </a:extLst>
          </p:cNvPr>
          <p:cNvGrpSpPr>
            <a:grpSpLocks/>
          </p:cNvGrpSpPr>
          <p:nvPr/>
        </p:nvGrpSpPr>
        <p:grpSpPr bwMode="auto">
          <a:xfrm>
            <a:off x="5410200" y="2971800"/>
            <a:ext cx="2895600" cy="1600200"/>
            <a:chOff x="3936" y="1392"/>
            <a:chExt cx="1824" cy="1008"/>
          </a:xfrm>
        </p:grpSpPr>
        <p:sp>
          <p:nvSpPr>
            <p:cNvPr id="32776" name="AutoShape 8">
              <a:extLst>
                <a:ext uri="{FF2B5EF4-FFF2-40B4-BE49-F238E27FC236}">
                  <a16:creationId xmlns:a16="http://schemas.microsoft.com/office/drawing/2014/main" id="{96370754-44D7-4292-953D-92A5AFD01F66}"/>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2777" name="Text Box 9">
              <a:extLst>
                <a:ext uri="{FF2B5EF4-FFF2-40B4-BE49-F238E27FC236}">
                  <a16:creationId xmlns:a16="http://schemas.microsoft.com/office/drawing/2014/main" id="{9F1EF212-2B8D-4FE9-B202-711714BC0E09}"/>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97B254AF-7DF3-4103-A31C-C6DD2369E495}"/>
              </a:ext>
            </a:extLst>
          </p:cNvPr>
          <p:cNvSpPr>
            <a:spLocks noGrp="1" noChangeArrowheads="1"/>
          </p:cNvSpPr>
          <p:nvPr>
            <p:ph type="title"/>
          </p:nvPr>
        </p:nvSpPr>
        <p:spPr>
          <a:xfrm>
            <a:off x="685800" y="304800"/>
            <a:ext cx="7772400" cy="1143000"/>
          </a:xfrm>
        </p:spPr>
        <p:txBody>
          <a:bodyPr/>
          <a:lstStyle/>
          <a:p>
            <a:pPr eaLnBrk="1" hangingPunct="1">
              <a:defRPr/>
            </a:pPr>
            <a:r>
              <a:rPr lang="en-US" altLang="en-US" b="1">
                <a:solidFill>
                  <a:srgbClr val="FF3399"/>
                </a:solidFill>
                <a:effectLst>
                  <a:outerShdw blurRad="38100" dist="38100" dir="2700000" algn="tl">
                    <a:srgbClr val="000000"/>
                  </a:outerShdw>
                </a:effectLst>
                <a:latin typeface="Verdana" panose="020B0604030504040204" pitchFamily="34" charset="0"/>
              </a:rPr>
              <a:t>C</a:t>
            </a:r>
            <a:r>
              <a:rPr lang="en-US" altLang="en-US" b="1">
                <a:solidFill>
                  <a:srgbClr val="A50021"/>
                </a:solidFill>
                <a:effectLst>
                  <a:outerShdw blurRad="38100" dist="38100" dir="2700000" algn="tl">
                    <a:srgbClr val="000000"/>
                  </a:outerShdw>
                </a:effectLst>
                <a:latin typeface="Verdana" panose="020B0604030504040204" pitchFamily="34" charset="0"/>
              </a:rPr>
              <a:t>o</a:t>
            </a:r>
            <a:r>
              <a:rPr lang="en-US" altLang="en-US" b="1">
                <a:solidFill>
                  <a:schemeClr val="accent1"/>
                </a:solidFill>
                <a:effectLst>
                  <a:outerShdw blurRad="38100" dist="38100" dir="2700000" algn="tl">
                    <a:srgbClr val="000000"/>
                  </a:outerShdw>
                </a:effectLst>
                <a:latin typeface="Verdana" panose="020B0604030504040204" pitchFamily="34" charset="0"/>
              </a:rPr>
              <a:t>l</a:t>
            </a:r>
            <a:r>
              <a:rPr lang="en-US" altLang="en-US" b="1">
                <a:solidFill>
                  <a:srgbClr val="FFCC00"/>
                </a:solidFill>
                <a:effectLst>
                  <a:outerShdw blurRad="38100" dist="38100" dir="2700000" algn="tl">
                    <a:srgbClr val="000000"/>
                  </a:outerShdw>
                </a:effectLst>
                <a:latin typeface="Verdana" panose="020B0604030504040204" pitchFamily="34" charset="0"/>
              </a:rPr>
              <a:t>o</a:t>
            </a:r>
            <a:r>
              <a:rPr lang="en-US" altLang="en-US" b="1">
                <a:solidFill>
                  <a:schemeClr val="folHlink"/>
                </a:solidFill>
                <a:effectLst>
                  <a:outerShdw blurRad="38100" dist="38100" dir="2700000" algn="tl">
                    <a:srgbClr val="000000"/>
                  </a:outerShdw>
                </a:effectLst>
                <a:latin typeface="Verdana" panose="020B0604030504040204" pitchFamily="34" charset="0"/>
              </a:rPr>
              <a:t>r</a:t>
            </a:r>
            <a:r>
              <a:rPr lang="en-US" altLang="en-US" b="1">
                <a:solidFill>
                  <a:schemeClr val="hlink"/>
                </a:solidFill>
                <a:effectLst>
                  <a:outerShdw blurRad="38100" dist="38100" dir="2700000" algn="tl">
                    <a:srgbClr val="000000"/>
                  </a:outerShdw>
                </a:effectLst>
                <a:latin typeface="Verdana" panose="020B0604030504040204" pitchFamily="34" charset="0"/>
              </a:rPr>
              <a:t>s</a:t>
            </a:r>
          </a:p>
        </p:txBody>
      </p:sp>
      <p:sp>
        <p:nvSpPr>
          <p:cNvPr id="34819" name="Rectangle 3">
            <a:extLst>
              <a:ext uri="{FF2B5EF4-FFF2-40B4-BE49-F238E27FC236}">
                <a16:creationId xmlns:a16="http://schemas.microsoft.com/office/drawing/2014/main" id="{1DC93B62-CA24-4F15-87C2-5F22DCCE1AB7}"/>
              </a:ext>
            </a:extLst>
          </p:cNvPr>
          <p:cNvSpPr>
            <a:spLocks noGrp="1" noChangeArrowheads="1"/>
          </p:cNvSpPr>
          <p:nvPr>
            <p:ph type="body" idx="1"/>
          </p:nvPr>
        </p:nvSpPr>
        <p:spPr>
          <a:xfrm>
            <a:off x="685800" y="1524000"/>
            <a:ext cx="7924800" cy="5181600"/>
          </a:xfrm>
        </p:spPr>
        <p:txBody>
          <a:bodyPr/>
          <a:lstStyle/>
          <a:p>
            <a:pPr eaLnBrk="1" hangingPunct="1"/>
            <a:r>
              <a:rPr lang="en-US" altLang="en-US" sz="3000">
                <a:solidFill>
                  <a:schemeClr val="bg1"/>
                </a:solidFill>
                <a:latin typeface="Tahoma" panose="020B0604030504040204" pitchFamily="34" charset="0"/>
              </a:rPr>
              <a:t>White on dark background should not be used if audience is more than 20 ft away.</a:t>
            </a:r>
          </a:p>
          <a:p>
            <a:pPr lvl="1" eaLnBrk="1" hangingPunct="1"/>
            <a:r>
              <a:rPr lang="en-US" altLang="en-US" sz="2600">
                <a:solidFill>
                  <a:schemeClr val="bg1"/>
                </a:solidFill>
                <a:latin typeface="Tahoma" panose="020B0604030504040204" pitchFamily="34" charset="0"/>
              </a:rPr>
              <a:t>This set of slides is a good example.</a:t>
            </a:r>
          </a:p>
          <a:p>
            <a:pPr lvl="1" eaLnBrk="1" hangingPunct="1"/>
            <a:r>
              <a:rPr lang="en-US" altLang="en-US" sz="2600">
                <a:solidFill>
                  <a:schemeClr val="bg1"/>
                </a:solidFill>
                <a:latin typeface="Tahoma" panose="020B0604030504040204" pitchFamily="34" charset="0"/>
              </a:rPr>
              <a:t>You can read the slides up close.</a:t>
            </a:r>
          </a:p>
          <a:p>
            <a:pPr lvl="1" eaLnBrk="1" hangingPunct="1"/>
            <a:r>
              <a:rPr lang="en-US" altLang="en-US" sz="2600">
                <a:solidFill>
                  <a:schemeClr val="bg1"/>
                </a:solidFill>
                <a:latin typeface="Tahoma" panose="020B0604030504040204" pitchFamily="34" charset="0"/>
              </a:rPr>
              <a:t>The further away you get, the harder it is to read.</a:t>
            </a:r>
            <a:endParaRPr lang="en-US" altLang="en-US" sz="2600">
              <a:latin typeface="Tahoma" panose="020B0604030504040204" pitchFamily="34" charset="0"/>
            </a:endParaRPr>
          </a:p>
          <a:p>
            <a:pPr lvl="1" eaLnBrk="1" hangingPunct="1"/>
            <a:r>
              <a:rPr lang="en-US" altLang="en-US" sz="2600">
                <a:solidFill>
                  <a:schemeClr val="bg1"/>
                </a:solidFill>
                <a:latin typeface="Tahoma" panose="020B0604030504040204" pitchFamily="34" charset="0"/>
              </a:rPr>
              <a:t>This is a good color combination if viewed on a computer.</a:t>
            </a:r>
          </a:p>
          <a:p>
            <a:pPr lvl="1" eaLnBrk="1" hangingPunct="1"/>
            <a:r>
              <a:rPr lang="en-US" altLang="en-US" sz="2600">
                <a:solidFill>
                  <a:schemeClr val="bg1"/>
                </a:solidFill>
                <a:latin typeface="Tahoma" panose="020B0604030504040204" pitchFamily="34" charset="0"/>
              </a:rPr>
              <a:t>A dark background on a computer screen reduces glare.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B8B91004-3DA0-4195-A2DE-8E9889B3BFAA}"/>
              </a:ext>
            </a:extLst>
          </p:cNvPr>
          <p:cNvSpPr>
            <a:spLocks noGrp="1" noChangeArrowheads="1"/>
          </p:cNvSpPr>
          <p:nvPr>
            <p:ph type="title"/>
          </p:nvPr>
        </p:nvSpPr>
        <p:spPr>
          <a:xfrm>
            <a:off x="1066800" y="609600"/>
            <a:ext cx="7248525" cy="1143000"/>
          </a:xfrm>
        </p:spPr>
        <p:txBody>
          <a:bodyPr/>
          <a:lstStyle/>
          <a:p>
            <a:pPr eaLnBrk="1" hangingPunct="1">
              <a:defRPr/>
            </a:pPr>
            <a:r>
              <a:rPr lang="en-US" altLang="en-US" sz="4800" b="1">
                <a:solidFill>
                  <a:srgbClr val="FF3399"/>
                </a:solidFill>
                <a:effectLst>
                  <a:outerShdw blurRad="38100" dist="38100" dir="2700000" algn="tl">
                    <a:srgbClr val="C0C0C0"/>
                  </a:outerShdw>
                </a:effectLst>
                <a:latin typeface="Verdana" panose="020B0604030504040204" pitchFamily="34" charset="0"/>
              </a:rPr>
              <a:t>C</a:t>
            </a:r>
            <a:r>
              <a:rPr lang="en-US" altLang="en-US" sz="4800" b="1">
                <a:solidFill>
                  <a:srgbClr val="A50021"/>
                </a:solidFill>
                <a:effectLst>
                  <a:outerShdw blurRad="38100" dist="38100" dir="2700000" algn="tl">
                    <a:srgbClr val="C0C0C0"/>
                  </a:outerShdw>
                </a:effectLst>
                <a:latin typeface="Verdana" panose="020B0604030504040204" pitchFamily="34" charset="0"/>
              </a:rPr>
              <a:t>o</a:t>
            </a:r>
            <a:r>
              <a:rPr lang="en-US" altLang="en-US" sz="4800" b="1">
                <a:solidFill>
                  <a:schemeClr val="accent1"/>
                </a:solidFill>
                <a:effectLst>
                  <a:outerShdw blurRad="38100" dist="38100" dir="2700000" algn="tl">
                    <a:srgbClr val="C0C0C0"/>
                  </a:outerShdw>
                </a:effectLst>
                <a:latin typeface="Verdana" panose="020B0604030504040204" pitchFamily="34" charset="0"/>
              </a:rPr>
              <a:t>l</a:t>
            </a:r>
            <a:r>
              <a:rPr lang="en-US" altLang="en-US" sz="4800" b="1">
                <a:solidFill>
                  <a:srgbClr val="FFCC00"/>
                </a:solidFill>
                <a:effectLst>
                  <a:outerShdw blurRad="38100" dist="38100" dir="2700000" algn="tl">
                    <a:srgbClr val="C0C0C0"/>
                  </a:outerShdw>
                </a:effectLst>
                <a:latin typeface="Verdana" panose="020B0604030504040204" pitchFamily="34" charset="0"/>
              </a:rPr>
              <a:t>o</a:t>
            </a:r>
            <a:r>
              <a:rPr lang="en-US" altLang="en-US" sz="4800" b="1">
                <a:solidFill>
                  <a:schemeClr val="folHlink"/>
                </a:solidFill>
                <a:effectLst>
                  <a:outerShdw blurRad="38100" dist="38100" dir="2700000" algn="tl">
                    <a:srgbClr val="C0C0C0"/>
                  </a:outerShdw>
                </a:effectLst>
                <a:latin typeface="Verdana" panose="020B0604030504040204" pitchFamily="34" charset="0"/>
              </a:rPr>
              <a:t>r</a:t>
            </a:r>
            <a:r>
              <a:rPr lang="en-US" altLang="en-US" sz="4800" b="1">
                <a:solidFill>
                  <a:schemeClr val="hlink"/>
                </a:solidFill>
                <a:effectLst>
                  <a:outerShdw blurRad="38100" dist="38100" dir="2700000" algn="tl">
                    <a:srgbClr val="C0C0C0"/>
                  </a:outerShdw>
                </a:effectLst>
                <a:latin typeface="Verdana" panose="020B0604030504040204" pitchFamily="34" charset="0"/>
              </a:rPr>
              <a:t>s</a:t>
            </a:r>
          </a:p>
        </p:txBody>
      </p:sp>
      <p:sp>
        <p:nvSpPr>
          <p:cNvPr id="51203" name="Rectangle 3">
            <a:extLst>
              <a:ext uri="{FF2B5EF4-FFF2-40B4-BE49-F238E27FC236}">
                <a16:creationId xmlns:a16="http://schemas.microsoft.com/office/drawing/2014/main" id="{AFCEAA52-EE31-45CE-A9EA-4F4CC3BCABE1}"/>
              </a:ext>
            </a:extLst>
          </p:cNvPr>
          <p:cNvSpPr>
            <a:spLocks noGrp="1" noChangeArrowheads="1"/>
          </p:cNvSpPr>
          <p:nvPr>
            <p:ph type="body" idx="1"/>
          </p:nvPr>
        </p:nvSpPr>
        <p:spPr>
          <a:xfrm>
            <a:off x="914400" y="1828800"/>
            <a:ext cx="7924800" cy="4114800"/>
          </a:xfrm>
        </p:spPr>
        <p:txBody>
          <a:bodyPr/>
          <a:lstStyle/>
          <a:p>
            <a:pPr eaLnBrk="1" hangingPunct="1">
              <a:defRPr/>
            </a:pPr>
            <a:r>
              <a:rPr lang="en-US" sz="4000">
                <a:latin typeface="Tahoma" pitchFamily="34" charset="0"/>
                <a:ea typeface="+mn-ea"/>
                <a:cs typeface="+mn-cs"/>
              </a:rPr>
              <a:t>Large Hall Events</a:t>
            </a:r>
          </a:p>
          <a:p>
            <a:pPr lvl="1" eaLnBrk="1" hangingPunct="1">
              <a:defRPr/>
            </a:pPr>
            <a:r>
              <a:rPr lang="en-US" sz="3600" u="sng">
                <a:latin typeface="Tahoma" pitchFamily="34" charset="0"/>
                <a:ea typeface="ＭＳ Ｐゴシック" charset="0"/>
              </a:rPr>
              <a:t>Avoid</a:t>
            </a:r>
            <a:r>
              <a:rPr lang="en-US" sz="3600">
                <a:latin typeface="Tahoma" pitchFamily="34" charset="0"/>
                <a:ea typeface="ＭＳ Ｐゴシック" charset="0"/>
              </a:rPr>
              <a:t> </a:t>
            </a:r>
            <a:r>
              <a:rPr lang="en-US" sz="3600" b="1">
                <a:solidFill>
                  <a:srgbClr val="C0C0C0"/>
                </a:solidFill>
                <a:effectLst>
                  <a:outerShdw blurRad="38100" dist="38100" dir="2700000" algn="tl">
                    <a:srgbClr val="C0C0C0"/>
                  </a:outerShdw>
                </a:effectLst>
                <a:latin typeface="Tahoma" pitchFamily="34" charset="0"/>
                <a:ea typeface="ＭＳ Ｐゴシック" charset="0"/>
              </a:rPr>
              <a:t>White</a:t>
            </a:r>
            <a:r>
              <a:rPr lang="en-US" sz="3600">
                <a:latin typeface="Tahoma" pitchFamily="34" charset="0"/>
                <a:ea typeface="ＭＳ Ｐゴシック" charset="0"/>
              </a:rPr>
              <a:t> Backgrounds</a:t>
            </a:r>
          </a:p>
          <a:p>
            <a:pPr lvl="1" eaLnBrk="1" hangingPunct="1">
              <a:defRPr/>
            </a:pPr>
            <a:r>
              <a:rPr lang="en-US" sz="3600">
                <a:latin typeface="Tahoma" pitchFamily="34" charset="0"/>
                <a:ea typeface="ＭＳ Ｐゴシック" charset="0"/>
              </a:rPr>
              <a:t>The white screen can be </a:t>
            </a:r>
            <a:r>
              <a:rPr lang="en-US" sz="3600" b="1">
                <a:latin typeface="Tahoma" pitchFamily="34" charset="0"/>
                <a:ea typeface="ＭＳ Ｐゴシック" charset="0"/>
              </a:rPr>
              <a:t>blinding </a:t>
            </a:r>
            <a:r>
              <a:rPr lang="en-US" sz="3600">
                <a:latin typeface="Tahoma" pitchFamily="34" charset="0"/>
                <a:ea typeface="ＭＳ Ｐゴシック" charset="0"/>
              </a:rPr>
              <a:t>in a dark room</a:t>
            </a:r>
          </a:p>
          <a:p>
            <a:pPr lvl="1" eaLnBrk="1" hangingPunct="1">
              <a:defRPr/>
            </a:pPr>
            <a:r>
              <a:rPr lang="en-US" sz="3600" b="1">
                <a:effectLst>
                  <a:outerShdw blurRad="38100" dist="38100" dir="2700000" algn="tl">
                    <a:srgbClr val="C0C0C0"/>
                  </a:outerShdw>
                </a:effectLst>
                <a:latin typeface="Tahoma" pitchFamily="34" charset="0"/>
                <a:ea typeface="ＭＳ Ｐゴシック" charset="0"/>
              </a:rPr>
              <a:t>Dark Slides</a:t>
            </a:r>
            <a:r>
              <a:rPr lang="en-US" sz="3600">
                <a:latin typeface="Tahoma" pitchFamily="34" charset="0"/>
                <a:ea typeface="ＭＳ Ｐゴシック" charset="0"/>
              </a:rPr>
              <a:t> with </a:t>
            </a:r>
            <a:r>
              <a:rPr lang="en-US" sz="3600" b="1">
                <a:solidFill>
                  <a:srgbClr val="C0C0C0"/>
                </a:solidFill>
                <a:effectLst>
                  <a:outerShdw blurRad="38100" dist="38100" dir="2700000" algn="tl">
                    <a:srgbClr val="C0C0C0"/>
                  </a:outerShdw>
                </a:effectLst>
                <a:latin typeface="Tahoma" pitchFamily="34" charset="0"/>
                <a:ea typeface="ＭＳ Ｐゴシック" charset="0"/>
              </a:rPr>
              <a:t>Light</a:t>
            </a:r>
            <a:r>
              <a:rPr lang="en-US" sz="3600" b="1">
                <a:effectLst>
                  <a:outerShdw blurRad="38100" dist="38100" dir="2700000" algn="tl">
                    <a:srgbClr val="C0C0C0"/>
                  </a:outerShdw>
                </a:effectLst>
                <a:latin typeface="Tahoma" pitchFamily="34" charset="0"/>
                <a:ea typeface="ＭＳ Ｐゴシック" charset="0"/>
              </a:rPr>
              <a:t> </a:t>
            </a:r>
            <a:r>
              <a:rPr lang="en-US" sz="3600" b="1">
                <a:solidFill>
                  <a:srgbClr val="C0C0C0"/>
                </a:solidFill>
                <a:effectLst>
                  <a:outerShdw blurRad="38100" dist="38100" dir="2700000" algn="tl">
                    <a:srgbClr val="C0C0C0"/>
                  </a:outerShdw>
                </a:effectLst>
                <a:latin typeface="Tahoma" pitchFamily="34" charset="0"/>
                <a:ea typeface="ＭＳ Ｐゴシック" charset="0"/>
              </a:rPr>
              <a:t>Colored Text</a:t>
            </a:r>
            <a:r>
              <a:rPr lang="en-US" sz="3600">
                <a:latin typeface="Tahoma" pitchFamily="34" charset="0"/>
                <a:ea typeface="ＭＳ Ｐゴシック" charset="0"/>
              </a:rPr>
              <a:t> Work Best</a:t>
            </a:r>
          </a:p>
        </p:txBody>
      </p:sp>
      <p:grpSp>
        <p:nvGrpSpPr>
          <p:cNvPr id="2" name="Group 6">
            <a:extLst>
              <a:ext uri="{FF2B5EF4-FFF2-40B4-BE49-F238E27FC236}">
                <a16:creationId xmlns:a16="http://schemas.microsoft.com/office/drawing/2014/main" id="{B7131B53-B441-4BB2-AAE6-D42BA2E05259}"/>
              </a:ext>
            </a:extLst>
          </p:cNvPr>
          <p:cNvGrpSpPr>
            <a:grpSpLocks/>
          </p:cNvGrpSpPr>
          <p:nvPr/>
        </p:nvGrpSpPr>
        <p:grpSpPr bwMode="auto">
          <a:xfrm>
            <a:off x="5334000" y="1371600"/>
            <a:ext cx="3657600" cy="1524000"/>
            <a:chOff x="3024" y="3168"/>
            <a:chExt cx="2304" cy="960"/>
          </a:xfrm>
        </p:grpSpPr>
        <p:sp>
          <p:nvSpPr>
            <p:cNvPr id="36869" name="AutoShape 4">
              <a:extLst>
                <a:ext uri="{FF2B5EF4-FFF2-40B4-BE49-F238E27FC236}">
                  <a16:creationId xmlns:a16="http://schemas.microsoft.com/office/drawing/2014/main" id="{E8A4DB61-0288-4C4F-BC6C-84D855E5341E}"/>
                </a:ext>
              </a:extLst>
            </p:cNvPr>
            <p:cNvSpPr>
              <a:spLocks noChangeArrowheads="1"/>
            </p:cNvSpPr>
            <p:nvPr/>
          </p:nvSpPr>
          <p:spPr bwMode="auto">
            <a:xfrm>
              <a:off x="3024" y="3168"/>
              <a:ext cx="2304"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6870" name="Text Box 5">
              <a:extLst>
                <a:ext uri="{FF2B5EF4-FFF2-40B4-BE49-F238E27FC236}">
                  <a16:creationId xmlns:a16="http://schemas.microsoft.com/office/drawing/2014/main" id="{AD45D520-5102-43FD-8403-B9D67AFC9CAD}"/>
                </a:ext>
              </a:extLst>
            </p:cNvPr>
            <p:cNvSpPr txBox="1">
              <a:spLocks noChangeArrowheads="1"/>
            </p:cNvSpPr>
            <p:nvPr/>
          </p:nvSpPr>
          <p:spPr bwMode="auto">
            <a:xfrm>
              <a:off x="3408" y="3504"/>
              <a:ext cx="139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b="1">
                  <a:latin typeface="Tahoma" panose="020B0604030504040204" pitchFamily="34" charset="0"/>
                </a:rPr>
                <a:t>Don</a:t>
              </a:r>
              <a:r>
                <a:rPr lang="ja-JP" altLang="en-US" b="1">
                  <a:latin typeface="Tahoma" panose="020B0604030504040204" pitchFamily="34" charset="0"/>
                </a:rPr>
                <a:t>’</a:t>
              </a:r>
              <a:r>
                <a:rPr lang="en-US" altLang="ja-JP" b="1">
                  <a:latin typeface="Tahoma" panose="020B0604030504040204" pitchFamily="34" charset="0"/>
                </a:rPr>
                <a:t>t</a:t>
              </a:r>
              <a:endParaRPr lang="en-US" altLang="en-US" b="1">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7652718-8117-446A-ACED-E5EA97865D30}"/>
              </a:ext>
            </a:extLst>
          </p:cNvPr>
          <p:cNvSpPr>
            <a:spLocks noGrp="1" noChangeArrowheads="1"/>
          </p:cNvSpPr>
          <p:nvPr>
            <p:ph type="title"/>
          </p:nvPr>
        </p:nvSpPr>
        <p:spPr>
          <a:xfrm>
            <a:off x="685800" y="228600"/>
            <a:ext cx="7772400" cy="1143000"/>
          </a:xfrm>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The </a:t>
            </a:r>
            <a:r>
              <a:rPr lang="en-US" altLang="en-US" b="1">
                <a:solidFill>
                  <a:srgbClr val="FF3399"/>
                </a:solidFill>
                <a:effectLst>
                  <a:outerShdw blurRad="38100" dist="38100" dir="2700000" algn="tl">
                    <a:srgbClr val="000000"/>
                  </a:outerShdw>
                </a:effectLst>
                <a:latin typeface="Verdana" panose="020B0604030504040204" pitchFamily="34" charset="0"/>
              </a:rPr>
              <a:t>C</a:t>
            </a:r>
            <a:r>
              <a:rPr lang="en-US" altLang="en-US" b="1">
                <a:solidFill>
                  <a:srgbClr val="A50021"/>
                </a:solidFill>
                <a:effectLst>
                  <a:outerShdw blurRad="38100" dist="38100" dir="2700000" algn="tl">
                    <a:srgbClr val="000000"/>
                  </a:outerShdw>
                </a:effectLst>
                <a:latin typeface="Verdana" panose="020B0604030504040204" pitchFamily="34" charset="0"/>
              </a:rPr>
              <a:t>o</a:t>
            </a:r>
            <a:r>
              <a:rPr lang="en-US" altLang="en-US" b="1">
                <a:solidFill>
                  <a:schemeClr val="accent1"/>
                </a:solidFill>
                <a:effectLst>
                  <a:outerShdw blurRad="38100" dist="38100" dir="2700000" algn="tl">
                    <a:srgbClr val="000000"/>
                  </a:outerShdw>
                </a:effectLst>
                <a:latin typeface="Verdana" panose="020B0604030504040204" pitchFamily="34" charset="0"/>
              </a:rPr>
              <a:t>l</a:t>
            </a:r>
            <a:r>
              <a:rPr lang="en-US" altLang="en-US" b="1">
                <a:solidFill>
                  <a:srgbClr val="FFCC00"/>
                </a:solidFill>
                <a:effectLst>
                  <a:outerShdw blurRad="38100" dist="38100" dir="2700000" algn="tl">
                    <a:srgbClr val="000000"/>
                  </a:outerShdw>
                </a:effectLst>
                <a:latin typeface="Verdana" panose="020B0604030504040204" pitchFamily="34" charset="0"/>
              </a:rPr>
              <a:t>o</a:t>
            </a:r>
            <a:r>
              <a:rPr lang="en-US" altLang="en-US" b="1">
                <a:solidFill>
                  <a:schemeClr val="folHlink"/>
                </a:solidFill>
                <a:effectLst>
                  <a:outerShdw blurRad="38100" dist="38100" dir="2700000" algn="tl">
                    <a:srgbClr val="000000"/>
                  </a:outerShdw>
                </a:effectLst>
                <a:latin typeface="Verdana" panose="020B0604030504040204" pitchFamily="34" charset="0"/>
              </a:rPr>
              <a:t>r</a:t>
            </a:r>
            <a:r>
              <a:rPr lang="en-US" altLang="en-US" b="1">
                <a:solidFill>
                  <a:schemeClr val="bg1"/>
                </a:solidFill>
                <a:effectLst>
                  <a:outerShdw blurRad="38100" dist="38100" dir="2700000" algn="tl">
                    <a:srgbClr val="000000"/>
                  </a:outerShdw>
                </a:effectLst>
                <a:latin typeface="Verdana" panose="020B0604030504040204" pitchFamily="34" charset="0"/>
              </a:rPr>
              <a:t> Wheel</a:t>
            </a:r>
          </a:p>
        </p:txBody>
      </p:sp>
      <p:sp>
        <p:nvSpPr>
          <p:cNvPr id="26627" name="Rectangle 3">
            <a:extLst>
              <a:ext uri="{FF2B5EF4-FFF2-40B4-BE49-F238E27FC236}">
                <a16:creationId xmlns:a16="http://schemas.microsoft.com/office/drawing/2014/main" id="{B9A3E7FE-3185-4A27-B87B-7C33048869CB}"/>
              </a:ext>
            </a:extLst>
          </p:cNvPr>
          <p:cNvSpPr>
            <a:spLocks noGrp="1" noChangeArrowheads="1"/>
          </p:cNvSpPr>
          <p:nvPr>
            <p:ph type="body" sz="half" idx="1"/>
          </p:nvPr>
        </p:nvSpPr>
        <p:spPr>
          <a:xfrm>
            <a:off x="228600" y="1447800"/>
            <a:ext cx="4648200" cy="4648200"/>
          </a:xfrm>
        </p:spPr>
        <p:txBody>
          <a:bodyPr/>
          <a:lstStyle/>
          <a:p>
            <a:pPr eaLnBrk="1" hangingPunct="1">
              <a:lnSpc>
                <a:spcPct val="90000"/>
              </a:lnSpc>
              <a:defRPr/>
            </a:pPr>
            <a:r>
              <a:rPr lang="en-US" sz="2600">
                <a:solidFill>
                  <a:schemeClr val="bg1"/>
                </a:solidFill>
                <a:latin typeface="Tahoma" pitchFamily="34" charset="0"/>
                <a:ea typeface="+mn-ea"/>
                <a:cs typeface="+mn-cs"/>
              </a:rPr>
              <a:t>Colors separated by another color are contrasting colors (complementary)</a:t>
            </a:r>
          </a:p>
          <a:p>
            <a:pPr eaLnBrk="1" hangingPunct="1">
              <a:lnSpc>
                <a:spcPct val="90000"/>
              </a:lnSpc>
              <a:defRPr/>
            </a:pPr>
            <a:r>
              <a:rPr lang="en-US" sz="2600">
                <a:solidFill>
                  <a:schemeClr val="bg1"/>
                </a:solidFill>
                <a:latin typeface="Tahoma" pitchFamily="34" charset="0"/>
                <a:ea typeface="+mn-ea"/>
                <a:cs typeface="+mn-cs"/>
              </a:rPr>
              <a:t>Adjacent colors harmonize with one another (Green and Yellow)</a:t>
            </a:r>
          </a:p>
          <a:p>
            <a:pPr eaLnBrk="1" hangingPunct="1">
              <a:lnSpc>
                <a:spcPct val="90000"/>
              </a:lnSpc>
              <a:defRPr/>
            </a:pPr>
            <a:r>
              <a:rPr lang="en-US" sz="2600">
                <a:solidFill>
                  <a:schemeClr val="bg1"/>
                </a:solidFill>
                <a:latin typeface="Tahoma" pitchFamily="34" charset="0"/>
                <a:ea typeface="+mn-ea"/>
                <a:cs typeface="+mn-cs"/>
              </a:rPr>
              <a:t>Colors directly opposite one another are said to CLASH</a:t>
            </a:r>
            <a:r>
              <a:rPr lang="en-US" sz="2600">
                <a:solidFill>
                  <a:srgbClr val="EEE917"/>
                </a:solidFill>
                <a:latin typeface="Tahoma" pitchFamily="34" charset="0"/>
                <a:ea typeface="+mn-ea"/>
                <a:cs typeface="+mn-cs"/>
              </a:rPr>
              <a:t> </a:t>
            </a:r>
          </a:p>
          <a:p>
            <a:pPr eaLnBrk="1" hangingPunct="1">
              <a:lnSpc>
                <a:spcPct val="90000"/>
              </a:lnSpc>
              <a:defRPr/>
            </a:pPr>
            <a:r>
              <a:rPr lang="en-US" sz="2600">
                <a:solidFill>
                  <a:schemeClr val="bg1"/>
                </a:solidFill>
                <a:latin typeface="Tahoma" pitchFamily="34" charset="0"/>
                <a:ea typeface="+mn-ea"/>
                <a:cs typeface="+mn-cs"/>
              </a:rPr>
              <a:t>Clashing colors provide </a:t>
            </a:r>
            <a:r>
              <a:rPr lang="en-US" sz="2600" b="1">
                <a:solidFill>
                  <a:schemeClr val="bg1"/>
                </a:solidFill>
                <a:latin typeface="Tahoma" pitchFamily="34" charset="0"/>
                <a:ea typeface="+mn-ea"/>
                <a:cs typeface="+mn-cs"/>
              </a:rPr>
              <a:t>readability</a:t>
            </a:r>
            <a:r>
              <a:rPr lang="en-US" sz="2600">
                <a:solidFill>
                  <a:srgbClr val="EEE917"/>
                </a:solidFill>
                <a:latin typeface="Tahoma" pitchFamily="34" charset="0"/>
                <a:ea typeface="+mn-ea"/>
                <a:cs typeface="+mn-cs"/>
              </a:rPr>
              <a:t> </a:t>
            </a:r>
          </a:p>
          <a:p>
            <a:pPr lvl="1" eaLnBrk="1" hangingPunct="1">
              <a:lnSpc>
                <a:spcPct val="90000"/>
              </a:lnSpc>
              <a:defRPr/>
            </a:pPr>
            <a:r>
              <a:rPr lang="en-US" sz="2600" b="1">
                <a:solidFill>
                  <a:srgbClr val="FF9900"/>
                </a:solidFill>
                <a:effectLst>
                  <a:outerShdw blurRad="38100" dist="38100" dir="2700000" algn="tl">
                    <a:srgbClr val="000000"/>
                  </a:outerShdw>
                </a:effectLst>
                <a:latin typeface="Tahoma" pitchFamily="34" charset="0"/>
                <a:ea typeface="ＭＳ Ｐゴシック" charset="0"/>
              </a:rPr>
              <a:t>Orange</a:t>
            </a:r>
            <a:r>
              <a:rPr lang="en-US" sz="2600">
                <a:solidFill>
                  <a:srgbClr val="EEE917"/>
                </a:solidFill>
                <a:latin typeface="Tahoma" pitchFamily="34" charset="0"/>
                <a:ea typeface="ＭＳ Ｐゴシック" charset="0"/>
              </a:rPr>
              <a:t> </a:t>
            </a:r>
            <a:r>
              <a:rPr lang="en-US" sz="2600">
                <a:solidFill>
                  <a:schemeClr val="bg1"/>
                </a:solidFill>
                <a:latin typeface="Tahoma" pitchFamily="34" charset="0"/>
                <a:ea typeface="ＭＳ Ｐゴシック" charset="0"/>
              </a:rPr>
              <a:t>on</a:t>
            </a:r>
            <a:r>
              <a:rPr lang="en-US" sz="2600">
                <a:solidFill>
                  <a:srgbClr val="EEE917"/>
                </a:solidFill>
                <a:latin typeface="Tahoma" pitchFamily="34" charset="0"/>
                <a:ea typeface="ＭＳ Ｐゴシック" charset="0"/>
              </a:rPr>
              <a:t> </a:t>
            </a:r>
            <a:r>
              <a:rPr lang="en-US" sz="2600" b="1">
                <a:solidFill>
                  <a:srgbClr val="0066FF"/>
                </a:solidFill>
                <a:effectLst>
                  <a:outerShdw blurRad="38100" dist="38100" dir="2700000" algn="tl">
                    <a:srgbClr val="000000"/>
                  </a:outerShdw>
                </a:effectLst>
                <a:latin typeface="Tahoma" pitchFamily="34" charset="0"/>
                <a:ea typeface="ＭＳ Ｐゴシック" charset="0"/>
              </a:rPr>
              <a:t>Blue</a:t>
            </a:r>
            <a:endParaRPr lang="en-US" sz="2600">
              <a:solidFill>
                <a:schemeClr val="bg1"/>
              </a:solidFill>
              <a:latin typeface="Tahoma" pitchFamily="34" charset="0"/>
              <a:ea typeface="ＭＳ Ｐゴシック" charset="0"/>
            </a:endParaRPr>
          </a:p>
        </p:txBody>
      </p:sp>
      <p:pic>
        <p:nvPicPr>
          <p:cNvPr id="38916" name="Picture 16" descr="colorwheel">
            <a:extLst>
              <a:ext uri="{FF2B5EF4-FFF2-40B4-BE49-F238E27FC236}">
                <a16:creationId xmlns:a16="http://schemas.microsoft.com/office/drawing/2014/main" id="{E0931940-E4EE-4833-9539-2A0991A51872}"/>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953000" y="1828800"/>
            <a:ext cx="3802063" cy="3810000"/>
          </a:xfrm>
        </p:spPr>
      </p:pic>
      <p:grpSp>
        <p:nvGrpSpPr>
          <p:cNvPr id="2" name="Group 17">
            <a:extLst>
              <a:ext uri="{FF2B5EF4-FFF2-40B4-BE49-F238E27FC236}">
                <a16:creationId xmlns:a16="http://schemas.microsoft.com/office/drawing/2014/main" id="{3FAD153E-5D77-4FCF-821C-5852EF786383}"/>
              </a:ext>
            </a:extLst>
          </p:cNvPr>
          <p:cNvGrpSpPr>
            <a:grpSpLocks/>
          </p:cNvGrpSpPr>
          <p:nvPr/>
        </p:nvGrpSpPr>
        <p:grpSpPr bwMode="auto">
          <a:xfrm>
            <a:off x="3048000" y="5257800"/>
            <a:ext cx="2438400" cy="1447800"/>
            <a:chOff x="3792" y="3120"/>
            <a:chExt cx="1680" cy="1008"/>
          </a:xfrm>
        </p:grpSpPr>
        <p:sp>
          <p:nvSpPr>
            <p:cNvPr id="38918" name="AutoShape 18">
              <a:extLst>
                <a:ext uri="{FF2B5EF4-FFF2-40B4-BE49-F238E27FC236}">
                  <a16:creationId xmlns:a16="http://schemas.microsoft.com/office/drawing/2014/main" id="{7F8BF872-7B05-4C45-A8E9-454DF510E532}"/>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38919" name="Text Box 19">
              <a:extLst>
                <a:ext uri="{FF2B5EF4-FFF2-40B4-BE49-F238E27FC236}">
                  <a16:creationId xmlns:a16="http://schemas.microsoft.com/office/drawing/2014/main" id="{456B2581-1857-4E24-9BC9-84354267C269}"/>
                </a:ext>
              </a:extLst>
            </p:cNvPr>
            <p:cNvSpPr txBox="1">
              <a:spLocks noChangeArrowheads="1"/>
            </p:cNvSpPr>
            <p:nvPr/>
          </p:nvSpPr>
          <p:spPr bwMode="auto">
            <a:xfrm>
              <a:off x="4224" y="3504"/>
              <a:ext cx="720" cy="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a:extLst>
              <a:ext uri="{FF2B5EF4-FFF2-40B4-BE49-F238E27FC236}">
                <a16:creationId xmlns:a16="http://schemas.microsoft.com/office/drawing/2014/main" id="{EDFBADC0-7713-4AEC-98FA-70CF66C13412}"/>
              </a:ext>
            </a:extLst>
          </p:cNvPr>
          <p:cNvSpPr txBox="1">
            <a:spLocks noChangeArrowheads="1"/>
          </p:cNvSpPr>
          <p:nvPr/>
        </p:nvSpPr>
        <p:spPr bwMode="auto">
          <a:xfrm>
            <a:off x="838200" y="1768475"/>
            <a:ext cx="3657600" cy="1917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latin typeface="Tahoma" panose="020B0604030504040204" pitchFamily="34" charset="0"/>
              </a:rPr>
              <a:t>This is a good mix of colors. Readable!</a:t>
            </a:r>
          </a:p>
          <a:p>
            <a:pPr>
              <a:spcBef>
                <a:spcPct val="0"/>
              </a:spcBef>
              <a:buFontTx/>
              <a:buNone/>
            </a:pPr>
            <a:endParaRPr lang="en-US" altLang="en-US" sz="2400">
              <a:latin typeface="Tahoma" panose="020B0604030504040204" pitchFamily="34" charset="0"/>
            </a:endParaRPr>
          </a:p>
          <a:p>
            <a:pPr>
              <a:spcBef>
                <a:spcPct val="0"/>
              </a:spcBef>
              <a:buFontTx/>
              <a:buNone/>
            </a:pPr>
            <a:endParaRPr lang="en-US" altLang="en-US" sz="2400"/>
          </a:p>
        </p:txBody>
      </p:sp>
      <p:sp>
        <p:nvSpPr>
          <p:cNvPr id="8195" name="Text Box 3">
            <a:extLst>
              <a:ext uri="{FF2B5EF4-FFF2-40B4-BE49-F238E27FC236}">
                <a16:creationId xmlns:a16="http://schemas.microsoft.com/office/drawing/2014/main" id="{13CF2E3F-678E-4908-88E6-7A64CC47B442}"/>
              </a:ext>
            </a:extLst>
          </p:cNvPr>
          <p:cNvSpPr txBox="1">
            <a:spLocks noChangeArrowheads="1"/>
          </p:cNvSpPr>
          <p:nvPr/>
        </p:nvSpPr>
        <p:spPr bwMode="auto">
          <a:xfrm>
            <a:off x="1447800" y="304800"/>
            <a:ext cx="5926138" cy="1154113"/>
          </a:xfrm>
          <a:prstGeom prst="rect">
            <a:avLst/>
          </a:prstGeom>
          <a:noFill/>
          <a:ln w="9525">
            <a:noFill/>
            <a:miter lim="800000"/>
            <a:headEnd/>
            <a:tailEnd/>
          </a:ln>
          <a:effectLst/>
        </p:spPr>
        <p:txBody>
          <a:bodyPr wrap="none">
            <a:spAutoFit/>
          </a:bodyPr>
          <a:lstStyle/>
          <a:p>
            <a:pPr algn="ctr">
              <a:lnSpc>
                <a:spcPct val="120000"/>
              </a:lnSpc>
              <a:defRPr/>
            </a:pPr>
            <a:r>
              <a:rPr lang="en-US" altLang="en-US" sz="4000" b="1">
                <a:solidFill>
                  <a:schemeClr val="bg1"/>
                </a:solidFill>
                <a:effectLst>
                  <a:outerShdw blurRad="38100" dist="38100" dir="2700000" algn="tl">
                    <a:srgbClr val="000000"/>
                  </a:outerShdw>
                </a:effectLst>
                <a:latin typeface="Verdana" pitchFamily="34" charset="0"/>
                <a:ea typeface="+mn-ea"/>
              </a:rPr>
              <a:t>Background</a:t>
            </a:r>
            <a:r>
              <a:rPr lang="en-US" altLang="en-US" sz="4000">
                <a:solidFill>
                  <a:schemeClr val="bg1"/>
                </a:solidFill>
                <a:effectLst>
                  <a:outerShdw blurRad="38100" dist="38100" dir="2700000" algn="tl">
                    <a:srgbClr val="000000"/>
                  </a:outerShdw>
                </a:effectLst>
                <a:latin typeface="Verdana" pitchFamily="34" charset="0"/>
                <a:ea typeface="+mn-ea"/>
              </a:rPr>
              <a:t> </a:t>
            </a:r>
            <a:r>
              <a:rPr lang="en-US" sz="4000" b="1">
                <a:solidFill>
                  <a:srgbClr val="FF3399"/>
                </a:solidFill>
                <a:effectLst>
                  <a:outerShdw blurRad="38100" dist="38100" dir="2700000" algn="tl">
                    <a:srgbClr val="000000"/>
                  </a:outerShdw>
                </a:effectLst>
                <a:latin typeface="Tahoma" pitchFamily="34" charset="0"/>
                <a:ea typeface="+mn-ea"/>
              </a:rPr>
              <a:t>C</a:t>
            </a:r>
            <a:r>
              <a:rPr lang="en-US" sz="4000" b="1">
                <a:solidFill>
                  <a:srgbClr val="A50021"/>
                </a:solidFill>
                <a:effectLst>
                  <a:outerShdw blurRad="38100" dist="38100" dir="2700000" algn="tl">
                    <a:srgbClr val="000000"/>
                  </a:outerShdw>
                </a:effectLst>
                <a:latin typeface="Tahoma" pitchFamily="34" charset="0"/>
                <a:ea typeface="+mn-ea"/>
              </a:rPr>
              <a:t>o</a:t>
            </a:r>
            <a:r>
              <a:rPr lang="en-US" sz="4000" b="1">
                <a:solidFill>
                  <a:schemeClr val="accent1"/>
                </a:solidFill>
                <a:effectLst>
                  <a:outerShdw blurRad="38100" dist="38100" dir="2700000" algn="tl">
                    <a:srgbClr val="000000"/>
                  </a:outerShdw>
                </a:effectLst>
                <a:latin typeface="Tahoma" pitchFamily="34" charset="0"/>
                <a:ea typeface="+mn-ea"/>
              </a:rPr>
              <a:t>l</a:t>
            </a:r>
            <a:r>
              <a:rPr lang="en-US" sz="4000" b="1">
                <a:solidFill>
                  <a:srgbClr val="FFCC00"/>
                </a:solidFill>
                <a:effectLst>
                  <a:outerShdw blurRad="38100" dist="38100" dir="2700000" algn="tl">
                    <a:srgbClr val="000000"/>
                  </a:outerShdw>
                </a:effectLst>
                <a:latin typeface="Tahoma" pitchFamily="34" charset="0"/>
                <a:ea typeface="+mn-ea"/>
              </a:rPr>
              <a:t>o</a:t>
            </a:r>
            <a:r>
              <a:rPr lang="en-US" sz="4000" b="1">
                <a:solidFill>
                  <a:schemeClr val="folHlink"/>
                </a:solidFill>
                <a:effectLst>
                  <a:outerShdw blurRad="38100" dist="38100" dir="2700000" algn="tl">
                    <a:srgbClr val="000000"/>
                  </a:outerShdw>
                </a:effectLst>
                <a:latin typeface="Tahoma" pitchFamily="34" charset="0"/>
                <a:ea typeface="+mn-ea"/>
              </a:rPr>
              <a:t>r</a:t>
            </a:r>
            <a:r>
              <a:rPr lang="en-US" sz="4000" b="1">
                <a:solidFill>
                  <a:schemeClr val="hlink"/>
                </a:solidFill>
                <a:effectLst>
                  <a:outerShdw blurRad="38100" dist="38100" dir="2700000" algn="tl">
                    <a:srgbClr val="000000"/>
                  </a:outerShdw>
                </a:effectLst>
                <a:latin typeface="Tahoma" pitchFamily="34" charset="0"/>
                <a:ea typeface="+mn-ea"/>
              </a:rPr>
              <a:t>s</a:t>
            </a:r>
          </a:p>
          <a:p>
            <a:pPr algn="ctr">
              <a:lnSpc>
                <a:spcPct val="120000"/>
              </a:lnSpc>
              <a:defRPr/>
            </a:pPr>
            <a:r>
              <a:rPr lang="en-US" altLang="en-US" sz="1800">
                <a:solidFill>
                  <a:schemeClr val="bg1"/>
                </a:solidFill>
                <a:latin typeface="Verdana" pitchFamily="34" charset="0"/>
                <a:ea typeface="+mn-ea"/>
              </a:rPr>
              <a:t>Remember: Readability! Readability! Readability!</a:t>
            </a:r>
            <a:r>
              <a:rPr lang="en-US" altLang="en-US" sz="1400">
                <a:latin typeface="Verdana" pitchFamily="34" charset="0"/>
                <a:ea typeface="+mn-ea"/>
              </a:rPr>
              <a:t> </a:t>
            </a:r>
          </a:p>
        </p:txBody>
      </p:sp>
      <p:sp>
        <p:nvSpPr>
          <p:cNvPr id="40964" name="Text Box 4">
            <a:extLst>
              <a:ext uri="{FF2B5EF4-FFF2-40B4-BE49-F238E27FC236}">
                <a16:creationId xmlns:a16="http://schemas.microsoft.com/office/drawing/2014/main" id="{681656D2-906C-40D0-BC1F-9D378DEA70E1}"/>
              </a:ext>
            </a:extLst>
          </p:cNvPr>
          <p:cNvSpPr txBox="1">
            <a:spLocks noChangeArrowheads="1"/>
          </p:cNvSpPr>
          <p:nvPr/>
        </p:nvSpPr>
        <p:spPr bwMode="auto">
          <a:xfrm>
            <a:off x="4800600" y="1768475"/>
            <a:ext cx="3657600" cy="19177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solidFill>
                  <a:srgbClr val="FFFF17"/>
                </a:solidFill>
                <a:latin typeface="Tahoma" panose="020B0604030504040204" pitchFamily="34" charset="0"/>
              </a:rPr>
              <a:t>This is a bad mix of colors. Low contrast.</a:t>
            </a:r>
          </a:p>
          <a:p>
            <a:pPr>
              <a:spcBef>
                <a:spcPct val="0"/>
              </a:spcBef>
              <a:buFontTx/>
              <a:buNone/>
            </a:pPr>
            <a:r>
              <a:rPr lang="en-US" altLang="en-US" sz="2400">
                <a:solidFill>
                  <a:srgbClr val="FFFF17"/>
                </a:solidFill>
                <a:latin typeface="Tahoma" panose="020B0604030504040204" pitchFamily="34" charset="0"/>
              </a:rPr>
              <a:t>Unreadable!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p:txBody>
      </p:sp>
      <p:sp>
        <p:nvSpPr>
          <p:cNvPr id="40965" name="Text Box 5">
            <a:extLst>
              <a:ext uri="{FF2B5EF4-FFF2-40B4-BE49-F238E27FC236}">
                <a16:creationId xmlns:a16="http://schemas.microsoft.com/office/drawing/2014/main" id="{113C93AB-1268-46D1-9E61-710715644EA1}"/>
              </a:ext>
            </a:extLst>
          </p:cNvPr>
          <p:cNvSpPr txBox="1">
            <a:spLocks noChangeArrowheads="1"/>
          </p:cNvSpPr>
          <p:nvPr/>
        </p:nvSpPr>
        <p:spPr bwMode="auto">
          <a:xfrm>
            <a:off x="838200" y="3962400"/>
            <a:ext cx="3657600" cy="19177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400">
              <a:latin typeface="New York" charset="0"/>
            </a:endParaRPr>
          </a:p>
          <a:p>
            <a:pPr>
              <a:spcBef>
                <a:spcPct val="0"/>
              </a:spcBef>
              <a:buFontTx/>
              <a:buNone/>
            </a:pPr>
            <a:r>
              <a:rPr lang="en-US" altLang="en-US" sz="2400">
                <a:solidFill>
                  <a:srgbClr val="FFFFFF"/>
                </a:solidFill>
                <a:latin typeface="Tahoma" panose="020B0604030504040204" pitchFamily="34" charset="0"/>
              </a:rPr>
              <a:t>This is a good mix of </a:t>
            </a:r>
          </a:p>
          <a:p>
            <a:pPr>
              <a:spcBef>
                <a:spcPct val="0"/>
              </a:spcBef>
              <a:buFontTx/>
              <a:buNone/>
            </a:pPr>
            <a:r>
              <a:rPr lang="en-US" altLang="en-US" sz="2400">
                <a:solidFill>
                  <a:srgbClr val="FFFFFF"/>
                </a:solidFill>
                <a:latin typeface="Tahoma" panose="020B0604030504040204" pitchFamily="34" charset="0"/>
              </a:rPr>
              <a:t>colors. 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a:p>
            <a:pPr>
              <a:spcBef>
                <a:spcPct val="0"/>
              </a:spcBef>
              <a:buFontTx/>
              <a:buNone/>
            </a:pPr>
            <a:endParaRPr lang="en-US" altLang="en-US" sz="2400">
              <a:latin typeface="New York" charset="0"/>
            </a:endParaRPr>
          </a:p>
        </p:txBody>
      </p:sp>
      <p:sp>
        <p:nvSpPr>
          <p:cNvPr id="40966" name="Text Box 6">
            <a:extLst>
              <a:ext uri="{FF2B5EF4-FFF2-40B4-BE49-F238E27FC236}">
                <a16:creationId xmlns:a16="http://schemas.microsoft.com/office/drawing/2014/main" id="{CAE02EFC-CFF7-4172-9F5F-EC8F95E837B5}"/>
              </a:ext>
            </a:extLst>
          </p:cNvPr>
          <p:cNvSpPr txBox="1">
            <a:spLocks noChangeArrowheads="1"/>
          </p:cNvSpPr>
          <p:nvPr/>
        </p:nvSpPr>
        <p:spPr bwMode="auto">
          <a:xfrm>
            <a:off x="4800600" y="3962400"/>
            <a:ext cx="3657600" cy="191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400">
                <a:solidFill>
                  <a:srgbClr val="66FFFF"/>
                </a:solidFill>
                <a:latin typeface="Tahoma" panose="020B0604030504040204" pitchFamily="34" charset="0"/>
              </a:rPr>
              <a:t>This is a bad mix of </a:t>
            </a:r>
          </a:p>
          <a:p>
            <a:pPr>
              <a:spcBef>
                <a:spcPct val="0"/>
              </a:spcBef>
              <a:buFontTx/>
              <a:buNone/>
            </a:pPr>
            <a:r>
              <a:rPr lang="en-US" altLang="en-US" sz="2400">
                <a:solidFill>
                  <a:srgbClr val="66FFFF"/>
                </a:solidFill>
                <a:latin typeface="Tahoma" panose="020B0604030504040204" pitchFamily="34" charset="0"/>
              </a:rPr>
              <a:t>colors. </a:t>
            </a:r>
            <a:r>
              <a:rPr lang="en-US" altLang="en-US" sz="2400" b="1">
                <a:solidFill>
                  <a:srgbClr val="F3FD35"/>
                </a:solidFill>
                <a:latin typeface="Tahoma" panose="020B0604030504040204" pitchFamily="34" charset="0"/>
              </a:rPr>
              <a:t>Avoid bright</a:t>
            </a:r>
          </a:p>
          <a:p>
            <a:pPr>
              <a:spcBef>
                <a:spcPct val="0"/>
              </a:spcBef>
              <a:buFontTx/>
              <a:buNone/>
            </a:pPr>
            <a:r>
              <a:rPr lang="en-US" altLang="en-US" sz="2400" b="1">
                <a:solidFill>
                  <a:srgbClr val="F3FD35"/>
                </a:solidFill>
                <a:latin typeface="Tahoma" panose="020B0604030504040204" pitchFamily="34" charset="0"/>
              </a:rPr>
              <a:t>colors on white.</a:t>
            </a:r>
          </a:p>
          <a:p>
            <a:pPr>
              <a:spcBef>
                <a:spcPct val="0"/>
              </a:spcBef>
              <a:buFontTx/>
              <a:buNone/>
            </a:pPr>
            <a:r>
              <a:rPr lang="en-US" altLang="en-US" sz="2400">
                <a:solidFill>
                  <a:srgbClr val="F3FD35"/>
                </a:solidFill>
                <a:latin typeface="Tahoma" panose="020B0604030504040204" pitchFamily="34" charset="0"/>
              </a:rPr>
              <a:t>Unreadable!</a:t>
            </a:r>
            <a:endParaRPr lang="en-US" altLang="en-US" sz="2400">
              <a:latin typeface="Tahoma" panose="020B0604030504040204" pitchFamily="34" charset="0"/>
            </a:endParaRPr>
          </a:p>
          <a:p>
            <a:pPr>
              <a:spcBef>
                <a:spcPct val="0"/>
              </a:spcBef>
              <a:buFontTx/>
              <a:buNone/>
            </a:pPr>
            <a:endParaRPr lang="en-US" altLang="en-US" sz="2400">
              <a:latin typeface="Tahoma" panose="020B060403050404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0492F361-C280-4F53-881F-E4F1C7862B76}"/>
              </a:ext>
            </a:extLst>
          </p:cNvPr>
          <p:cNvSpPr>
            <a:spLocks noGrp="1" noChangeArrowheads="1"/>
          </p:cNvSpPr>
          <p:nvPr>
            <p:ph type="ctrTitle"/>
          </p:nvPr>
        </p:nvSpPr>
        <p:spPr>
          <a:xfrm>
            <a:off x="685800" y="1371600"/>
            <a:ext cx="7772400" cy="1470025"/>
          </a:xfrm>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Graphs and Charts</a:t>
            </a:r>
          </a:p>
        </p:txBody>
      </p:sp>
      <p:sp>
        <p:nvSpPr>
          <p:cNvPr id="43011" name="Rectangle 3">
            <a:extLst>
              <a:ext uri="{FF2B5EF4-FFF2-40B4-BE49-F238E27FC236}">
                <a16:creationId xmlns:a16="http://schemas.microsoft.com/office/drawing/2014/main" id="{6A418C30-804A-4046-9AB7-EA1C9DCCA617}"/>
              </a:ext>
            </a:extLst>
          </p:cNvPr>
          <p:cNvSpPr>
            <a:spLocks noGrp="1" noChangeArrowheads="1"/>
          </p:cNvSpPr>
          <p:nvPr>
            <p:ph type="subTitle" idx="1"/>
          </p:nvPr>
        </p:nvSpPr>
        <p:spPr>
          <a:xfrm>
            <a:off x="1371600" y="2971800"/>
            <a:ext cx="6400800" cy="1752600"/>
          </a:xfrm>
        </p:spPr>
        <p:txBody>
          <a:bodyPr/>
          <a:lstStyle/>
          <a:p>
            <a:pPr eaLnBrk="1" hangingPunct="1"/>
            <a:r>
              <a:rPr lang="en-US" altLang="en-US" sz="3600" b="1">
                <a:solidFill>
                  <a:schemeClr val="bg1"/>
                </a:solidFill>
                <a:latin typeface="Tahoma" panose="020B0604030504040204" pitchFamily="34" charset="0"/>
              </a:rPr>
              <a:t>Make sure the audience can read them!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9AB84B2-9CE3-4CA4-B913-B04B0B9F5CB5}"/>
              </a:ext>
            </a:extLst>
          </p:cNvPr>
          <p:cNvSpPr txBox="1">
            <a:spLocks noChangeArrowheads="1"/>
          </p:cNvSpPr>
          <p:nvPr/>
        </p:nvSpPr>
        <p:spPr bwMode="auto">
          <a:xfrm>
            <a:off x="914400" y="1905000"/>
            <a:ext cx="75946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tabLst>
                <a:tab pos="230188" algn="l"/>
              </a:tabLst>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tabLst>
                <a:tab pos="230188" algn="l"/>
              </a:tabLst>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tabLst>
                <a:tab pos="230188" algn="l"/>
              </a:tabLst>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tabLst>
                <a:tab pos="230188" algn="l"/>
              </a:tabLst>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tabLst>
                <a:tab pos="230188" algn="l"/>
              </a:tabLst>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230188" algn="l"/>
              </a:tabLst>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2400">
                <a:solidFill>
                  <a:schemeClr val="bg1"/>
                </a:solidFill>
                <a:latin typeface="Tahoma" panose="020B0604030504040204" pitchFamily="34" charset="0"/>
              </a:rPr>
              <a:t>Highlight key points or reinforce what the facilitator is saying</a:t>
            </a:r>
          </a:p>
          <a:p>
            <a:pPr>
              <a:spcBef>
                <a:spcPct val="0"/>
              </a:spcBef>
              <a:buFontTx/>
              <a:buNone/>
            </a:pPr>
            <a:r>
              <a:rPr lang="en-US" altLang="en-US" sz="2400">
                <a:solidFill>
                  <a:schemeClr val="bg1"/>
                </a:solidFill>
                <a:latin typeface="Tahoma" panose="020B0604030504040204" pitchFamily="34" charset="0"/>
              </a:rPr>
              <a:t> </a:t>
            </a:r>
          </a:p>
          <a:p>
            <a:pPr>
              <a:spcBef>
                <a:spcPct val="0"/>
              </a:spcBef>
            </a:pPr>
            <a:r>
              <a:rPr lang="en-US" altLang="en-US" sz="2400">
                <a:solidFill>
                  <a:schemeClr val="bg1"/>
                </a:solidFill>
                <a:latin typeface="Tahoma" panose="020B0604030504040204" pitchFamily="34" charset="0"/>
              </a:rPr>
              <a:t>Should be short and to the point, include only key words and phases for visual, reinforcement</a:t>
            </a:r>
          </a:p>
          <a:p>
            <a:pPr>
              <a:spcBef>
                <a:spcPct val="0"/>
              </a:spcBef>
            </a:pPr>
            <a:endParaRPr lang="en-US" altLang="en-US" sz="2400">
              <a:solidFill>
                <a:schemeClr val="bg1"/>
              </a:solidFill>
              <a:latin typeface="Tahoma" panose="020B0604030504040204" pitchFamily="34" charset="0"/>
            </a:endParaRPr>
          </a:p>
          <a:p>
            <a:pPr>
              <a:spcBef>
                <a:spcPct val="0"/>
              </a:spcBef>
            </a:pPr>
            <a:r>
              <a:rPr lang="en-US" altLang="en-US" sz="2400">
                <a:solidFill>
                  <a:schemeClr val="bg1"/>
                </a:solidFill>
                <a:latin typeface="Tahoma" panose="020B0604030504040204" pitchFamily="34" charset="0"/>
              </a:rPr>
              <a:t>In order for your presentation to fit on most screens, text and images should be placed within 95% of the PowerPoint slide. This “</a:t>
            </a:r>
            <a:r>
              <a:rPr lang="en-US" altLang="ja-JP" sz="2400">
                <a:solidFill>
                  <a:srgbClr val="FF9900"/>
                </a:solidFill>
                <a:latin typeface="Tahoma" panose="020B0604030504040204" pitchFamily="34" charset="0"/>
              </a:rPr>
              <a:t>action safe</a:t>
            </a:r>
            <a:r>
              <a:rPr lang="en-US" altLang="en-US" sz="2400">
                <a:solidFill>
                  <a:schemeClr val="bg1"/>
                </a:solidFill>
                <a:latin typeface="Tahoma" panose="020B0604030504040204" pitchFamily="34" charset="0"/>
              </a:rPr>
              <a:t>”</a:t>
            </a:r>
            <a:r>
              <a:rPr lang="en-US" altLang="ja-JP" sz="2400">
                <a:solidFill>
                  <a:schemeClr val="bg1"/>
                </a:solidFill>
                <a:latin typeface="Tahoma" panose="020B0604030504040204" pitchFamily="34" charset="0"/>
              </a:rPr>
              <a:t> area is seen in the next slide.</a:t>
            </a:r>
          </a:p>
          <a:p>
            <a:pPr>
              <a:spcBef>
                <a:spcPct val="0"/>
              </a:spcBef>
              <a:buFontTx/>
              <a:buNone/>
            </a:pPr>
            <a:endParaRPr lang="en-US" altLang="en-US" sz="2400">
              <a:solidFill>
                <a:schemeClr val="bg1"/>
              </a:solidFill>
              <a:latin typeface="Tahoma" panose="020B0604030504040204" pitchFamily="34" charset="0"/>
            </a:endParaRPr>
          </a:p>
        </p:txBody>
      </p:sp>
      <p:sp>
        <p:nvSpPr>
          <p:cNvPr id="129027" name="Rectangle 3">
            <a:extLst>
              <a:ext uri="{FF2B5EF4-FFF2-40B4-BE49-F238E27FC236}">
                <a16:creationId xmlns:a16="http://schemas.microsoft.com/office/drawing/2014/main" id="{E83D8742-4273-404D-AE3C-247C8B72BE42}"/>
              </a:ext>
            </a:extLst>
          </p:cNvPr>
          <p:cNvSpPr>
            <a:spLocks noGrp="1" noChangeArrowheads="1"/>
          </p:cNvSpPr>
          <p:nvPr>
            <p:ph type="title" idx="4294967295"/>
          </p:nvPr>
        </p:nvSpPr>
        <p:spPr>
          <a:xfrm>
            <a:off x="457200" y="533400"/>
            <a:ext cx="8305800" cy="1143000"/>
          </a:xfrm>
        </p:spPr>
        <p:txBody>
          <a:bodyPr/>
          <a:lstStyle/>
          <a:p>
            <a:pPr eaLnBrk="1" hangingPunct="1">
              <a:defRPr/>
            </a:pPr>
            <a:r>
              <a:rPr lang="en-US" altLang="en-US" sz="4000" b="1">
                <a:solidFill>
                  <a:schemeClr val="bg1"/>
                </a:solidFill>
                <a:effectLst>
                  <a:outerShdw blurRad="38100" dist="38100" dir="2700000" algn="tl">
                    <a:srgbClr val="000000"/>
                  </a:outerShdw>
                </a:effectLst>
                <a:latin typeface="Tahoma" panose="020B0604030504040204" pitchFamily="34" charset="0"/>
              </a:rPr>
              <a:t>PowerPoint Slide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5058" name="Picture 2">
            <a:extLst>
              <a:ext uri="{FF2B5EF4-FFF2-40B4-BE49-F238E27FC236}">
                <a16:creationId xmlns:a16="http://schemas.microsoft.com/office/drawing/2014/main" id="{B77D475B-56A3-46E5-B37A-753F927E8C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05038"/>
            <a:ext cx="8382000" cy="3890962"/>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5059" name="Text Box 3">
            <a:extLst>
              <a:ext uri="{FF2B5EF4-FFF2-40B4-BE49-F238E27FC236}">
                <a16:creationId xmlns:a16="http://schemas.microsoft.com/office/drawing/2014/main" id="{D67DFC72-F8A7-47B7-83CB-BD25ADAB8FF7}"/>
              </a:ext>
            </a:extLst>
          </p:cNvPr>
          <p:cNvSpPr txBox="1">
            <a:spLocks noChangeArrowheads="1"/>
          </p:cNvSpPr>
          <p:nvPr/>
        </p:nvSpPr>
        <p:spPr bwMode="auto">
          <a:xfrm>
            <a:off x="304800" y="990600"/>
            <a:ext cx="8382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368675" algn="l"/>
              </a:tabLst>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tabLst>
                <a:tab pos="3368675" algn="l"/>
              </a:tabLst>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tabLst>
                <a:tab pos="3368675" algn="l"/>
              </a:tabLst>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tabLst>
                <a:tab pos="3368675" algn="l"/>
              </a:tabLst>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tabLst>
                <a:tab pos="3368675" algn="l"/>
              </a:tabLst>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368675" algn="l"/>
              </a:tabLst>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latin typeface="Tahoma" panose="020B0604030504040204" pitchFamily="34" charset="0"/>
              </a:rPr>
              <a:t>Avoid using graphics that are difficult to read. In this example, the bright colors on a white background and the small font make the graph hard to read. It would be very difficult to see, especially in the back of a room.</a:t>
            </a:r>
          </a:p>
        </p:txBody>
      </p:sp>
      <p:sp>
        <p:nvSpPr>
          <p:cNvPr id="45060" name="Text Box 4">
            <a:extLst>
              <a:ext uri="{FF2B5EF4-FFF2-40B4-BE49-F238E27FC236}">
                <a16:creationId xmlns:a16="http://schemas.microsoft.com/office/drawing/2014/main" id="{DEC3CCB8-0CFE-45AB-A54D-6561DAEF8078}"/>
              </a:ext>
            </a:extLst>
          </p:cNvPr>
          <p:cNvSpPr txBox="1">
            <a:spLocks noChangeArrowheads="1"/>
          </p:cNvSpPr>
          <p:nvPr/>
        </p:nvSpPr>
        <p:spPr bwMode="auto">
          <a:xfrm>
            <a:off x="8382000" y="6096000"/>
            <a:ext cx="346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solidFill>
                  <a:schemeClr val="bg1"/>
                </a:solidFill>
                <a:latin typeface="Verdana" panose="020B0604030504040204" pitchFamily="34" charset="0"/>
              </a:rPr>
              <a:t>8</a:t>
            </a:r>
            <a:endParaRPr lang="en-US" altLang="en-US" sz="2000">
              <a:solidFill>
                <a:schemeClr val="bg1"/>
              </a:solidFill>
            </a:endParaRPr>
          </a:p>
        </p:txBody>
      </p:sp>
      <p:grpSp>
        <p:nvGrpSpPr>
          <p:cNvPr id="2" name="Group 5">
            <a:extLst>
              <a:ext uri="{FF2B5EF4-FFF2-40B4-BE49-F238E27FC236}">
                <a16:creationId xmlns:a16="http://schemas.microsoft.com/office/drawing/2014/main" id="{890B2956-056A-45D6-A020-0BD021886F88}"/>
              </a:ext>
            </a:extLst>
          </p:cNvPr>
          <p:cNvGrpSpPr>
            <a:grpSpLocks/>
          </p:cNvGrpSpPr>
          <p:nvPr/>
        </p:nvGrpSpPr>
        <p:grpSpPr bwMode="auto">
          <a:xfrm>
            <a:off x="6096000" y="4267200"/>
            <a:ext cx="2895600" cy="1600200"/>
            <a:chOff x="3936" y="1392"/>
            <a:chExt cx="1824" cy="1008"/>
          </a:xfrm>
        </p:grpSpPr>
        <p:sp>
          <p:nvSpPr>
            <p:cNvPr id="45063" name="AutoShape 6">
              <a:extLst>
                <a:ext uri="{FF2B5EF4-FFF2-40B4-BE49-F238E27FC236}">
                  <a16:creationId xmlns:a16="http://schemas.microsoft.com/office/drawing/2014/main" id="{E7284A55-F5CC-46BC-9C5F-297C9ED6AA51}"/>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5064" name="Text Box 7">
              <a:extLst>
                <a:ext uri="{FF2B5EF4-FFF2-40B4-BE49-F238E27FC236}">
                  <a16:creationId xmlns:a16="http://schemas.microsoft.com/office/drawing/2014/main" id="{0A8EE646-59BC-44FA-8C73-50CB53B1690F}"/>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
        <p:nvSpPr>
          <p:cNvPr id="10248" name="Text Box 8">
            <a:extLst>
              <a:ext uri="{FF2B5EF4-FFF2-40B4-BE49-F238E27FC236}">
                <a16:creationId xmlns:a16="http://schemas.microsoft.com/office/drawing/2014/main" id="{687190FB-7568-43D8-8891-54D31390D4BB}"/>
              </a:ext>
            </a:extLst>
          </p:cNvPr>
          <p:cNvSpPr txBox="1">
            <a:spLocks noChangeArrowheads="1"/>
          </p:cNvSpPr>
          <p:nvPr/>
        </p:nvSpPr>
        <p:spPr bwMode="auto">
          <a:xfrm>
            <a:off x="609600" y="0"/>
            <a:ext cx="8153400" cy="860425"/>
          </a:xfrm>
          <a:prstGeom prst="rect">
            <a:avLst/>
          </a:prstGeom>
          <a:noFill/>
          <a:ln w="9525">
            <a:noFill/>
            <a:miter lim="800000"/>
            <a:headEnd/>
            <a:tailEnd/>
          </a:ln>
          <a:effectLst/>
        </p:spPr>
        <p:txBody>
          <a:bodyPr>
            <a:spAutoFit/>
          </a:bodyPr>
          <a:lstStyle/>
          <a:p>
            <a:pPr algn="ctr">
              <a:lnSpc>
                <a:spcPct val="140000"/>
              </a:lnSpc>
              <a:defRPr/>
            </a:pPr>
            <a:r>
              <a:rPr lang="en-US" altLang="en-US" sz="3600" b="1">
                <a:effectLst>
                  <a:outerShdw blurRad="38100" dist="38100" dir="2700000" algn="tl">
                    <a:srgbClr val="C0C0C0"/>
                  </a:outerShdw>
                </a:effectLst>
                <a:latin typeface="Tahoma" pitchFamily="34" charset="0"/>
                <a:ea typeface="+mn-ea"/>
              </a:rPr>
              <a:t>Graphics and Charts</a:t>
            </a:r>
            <a:endParaRPr lang="en-US" altLang="en-US" sz="1600" b="1">
              <a:effectLst>
                <a:outerShdw blurRad="38100" dist="38100" dir="2700000" algn="tl">
                  <a:srgbClr val="C0C0C0"/>
                </a:outerShdw>
              </a:effectLst>
              <a:latin typeface="Tahoma" pitchFamily="34" charset="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Text Box 3">
            <a:extLst>
              <a:ext uri="{FF2B5EF4-FFF2-40B4-BE49-F238E27FC236}">
                <a16:creationId xmlns:a16="http://schemas.microsoft.com/office/drawing/2014/main" id="{AC1DE154-49E2-4302-9EC4-1FF9CC06905C}"/>
              </a:ext>
            </a:extLst>
          </p:cNvPr>
          <p:cNvSpPr txBox="1">
            <a:spLocks noChangeArrowheads="1"/>
          </p:cNvSpPr>
          <p:nvPr/>
        </p:nvSpPr>
        <p:spPr bwMode="auto">
          <a:xfrm>
            <a:off x="762000" y="457200"/>
            <a:ext cx="7620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a:spcBef>
                <a:spcPct val="0"/>
              </a:spcBef>
              <a:buFontTx/>
              <a:buNone/>
            </a:pPr>
            <a:r>
              <a:rPr lang="en-US" altLang="en-US" sz="2400">
                <a:latin typeface="Tahoma" panose="020B0604030504040204" pitchFamily="34" charset="0"/>
              </a:rPr>
              <a:t>This graph contains too much information in an unreadable format.</a:t>
            </a:r>
          </a:p>
        </p:txBody>
      </p:sp>
      <p:sp>
        <p:nvSpPr>
          <p:cNvPr id="47107" name="Text Box 4">
            <a:extLst>
              <a:ext uri="{FF2B5EF4-FFF2-40B4-BE49-F238E27FC236}">
                <a16:creationId xmlns:a16="http://schemas.microsoft.com/office/drawing/2014/main" id="{D7417FA6-6B25-4FA3-BBDB-87C77542DEE7}"/>
              </a:ext>
            </a:extLst>
          </p:cNvPr>
          <p:cNvSpPr txBox="1">
            <a:spLocks noChangeArrowheads="1"/>
          </p:cNvSpPr>
          <p:nvPr/>
        </p:nvSpPr>
        <p:spPr bwMode="auto">
          <a:xfrm>
            <a:off x="8213725" y="5946775"/>
            <a:ext cx="508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000">
                <a:solidFill>
                  <a:schemeClr val="bg1"/>
                </a:solidFill>
                <a:latin typeface="Verdana" panose="020B0604030504040204" pitchFamily="34" charset="0"/>
              </a:rPr>
              <a:t>10</a:t>
            </a:r>
            <a:endParaRPr lang="en-US" altLang="en-US" sz="2000">
              <a:solidFill>
                <a:schemeClr val="bg1"/>
              </a:solidFill>
            </a:endParaRPr>
          </a:p>
        </p:txBody>
      </p:sp>
      <p:pic>
        <p:nvPicPr>
          <p:cNvPr id="47108" name="Picture 8" descr="chart">
            <a:extLst>
              <a:ext uri="{FF2B5EF4-FFF2-40B4-BE49-F238E27FC236}">
                <a16:creationId xmlns:a16="http://schemas.microsoft.com/office/drawing/2014/main" id="{288A0EDD-4BD0-4DE5-9C95-F011C6F180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0" y="1579563"/>
            <a:ext cx="7531100"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5">
            <a:extLst>
              <a:ext uri="{FF2B5EF4-FFF2-40B4-BE49-F238E27FC236}">
                <a16:creationId xmlns:a16="http://schemas.microsoft.com/office/drawing/2014/main" id="{3D9B6F7C-1668-4FD0-AAF0-8278B2DA86D8}"/>
              </a:ext>
            </a:extLst>
          </p:cNvPr>
          <p:cNvGrpSpPr>
            <a:grpSpLocks/>
          </p:cNvGrpSpPr>
          <p:nvPr/>
        </p:nvGrpSpPr>
        <p:grpSpPr bwMode="auto">
          <a:xfrm>
            <a:off x="304800" y="3200400"/>
            <a:ext cx="2895600" cy="1600200"/>
            <a:chOff x="3936" y="1392"/>
            <a:chExt cx="1824" cy="1008"/>
          </a:xfrm>
        </p:grpSpPr>
        <p:sp>
          <p:nvSpPr>
            <p:cNvPr id="47110" name="AutoShape 6">
              <a:extLst>
                <a:ext uri="{FF2B5EF4-FFF2-40B4-BE49-F238E27FC236}">
                  <a16:creationId xmlns:a16="http://schemas.microsoft.com/office/drawing/2014/main" id="{6872F087-0E3B-4F17-A1D0-A5F777703ED3}"/>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7111" name="Text Box 7">
              <a:extLst>
                <a:ext uri="{FF2B5EF4-FFF2-40B4-BE49-F238E27FC236}">
                  <a16:creationId xmlns:a16="http://schemas.microsoft.com/office/drawing/2014/main" id="{8B838F69-30A8-4A3A-B814-4825FDF50C3B}"/>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2">
            <a:extLst>
              <a:ext uri="{FF2B5EF4-FFF2-40B4-BE49-F238E27FC236}">
                <a16:creationId xmlns:a16="http://schemas.microsoft.com/office/drawing/2014/main" id="{A5B8B849-7855-4C3A-945F-65B2790083D4}"/>
              </a:ext>
            </a:extLst>
          </p:cNvPr>
          <p:cNvGraphicFramePr>
            <a:graphicFrameLocks noChangeAspect="1"/>
          </p:cNvGraphicFramePr>
          <p:nvPr/>
        </p:nvGraphicFramePr>
        <p:xfrm>
          <a:off x="4953000" y="685800"/>
          <a:ext cx="3581400" cy="5159375"/>
        </p:xfrm>
        <a:graphic>
          <a:graphicData uri="http://schemas.openxmlformats.org/presentationml/2006/ole">
            <mc:AlternateContent xmlns:mc="http://schemas.openxmlformats.org/markup-compatibility/2006">
              <mc:Choice xmlns:v="urn:schemas-microsoft-com:vml" Requires="v">
                <p:oleObj spid="_x0000_s1026" name="Photo Editor Photo" r:id="rId4" imgW="12076190" imgH="8097380" progId="">
                  <p:embed/>
                </p:oleObj>
              </mc:Choice>
              <mc:Fallback>
                <p:oleObj name="Photo Editor Photo" r:id="rId4" imgW="12076190" imgH="8097380" progId="">
                  <p:embed/>
                  <p:pic>
                    <p:nvPicPr>
                      <p:cNvPr id="49154" name="Object 2">
                        <a:extLst>
                          <a:ext uri="{FF2B5EF4-FFF2-40B4-BE49-F238E27FC236}">
                            <a16:creationId xmlns:a16="http://schemas.microsoft.com/office/drawing/2014/main" id="{A5B8B849-7855-4C3A-945F-65B2790083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54456" r="-990"/>
                      <a:stretch>
                        <a:fillRect/>
                      </a:stretch>
                    </p:blipFill>
                    <p:spPr bwMode="auto">
                      <a:xfrm>
                        <a:off x="4953000" y="685800"/>
                        <a:ext cx="3581400" cy="515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graphicFrame>
        <p:nvGraphicFramePr>
          <p:cNvPr id="49155" name="Object 3">
            <a:extLst>
              <a:ext uri="{FF2B5EF4-FFF2-40B4-BE49-F238E27FC236}">
                <a16:creationId xmlns:a16="http://schemas.microsoft.com/office/drawing/2014/main" id="{E3F04FA8-0C17-437D-833C-1E2C52A20516}"/>
              </a:ext>
            </a:extLst>
          </p:cNvPr>
          <p:cNvGraphicFramePr>
            <a:graphicFrameLocks noChangeAspect="1"/>
          </p:cNvGraphicFramePr>
          <p:nvPr/>
        </p:nvGraphicFramePr>
        <p:xfrm>
          <a:off x="4572000" y="685800"/>
          <a:ext cx="381000" cy="5159375"/>
        </p:xfrm>
        <a:graphic>
          <a:graphicData uri="http://schemas.openxmlformats.org/presentationml/2006/ole">
            <mc:AlternateContent xmlns:mc="http://schemas.openxmlformats.org/markup-compatibility/2006">
              <mc:Choice xmlns:v="urn:schemas-microsoft-com:vml" Requires="v">
                <p:oleObj spid="_x0000_s1027" name="Photo Editor Photo" r:id="rId6" imgW="12076190" imgH="8097380" progId="">
                  <p:embed/>
                </p:oleObj>
              </mc:Choice>
              <mc:Fallback>
                <p:oleObj name="Photo Editor Photo" r:id="rId6" imgW="12076190" imgH="8097380" progId="">
                  <p:embed/>
                  <p:pic>
                    <p:nvPicPr>
                      <p:cNvPr id="49155" name="Object 3">
                        <a:extLst>
                          <a:ext uri="{FF2B5EF4-FFF2-40B4-BE49-F238E27FC236}">
                            <a16:creationId xmlns:a16="http://schemas.microsoft.com/office/drawing/2014/main" id="{E3F04FA8-0C17-437D-833C-1E2C52A205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95050"/>
                      <a:stretch>
                        <a:fillRect/>
                      </a:stretch>
                    </p:blipFill>
                    <p:spPr bwMode="auto">
                      <a:xfrm>
                        <a:off x="4572000" y="685800"/>
                        <a:ext cx="381000" cy="515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49156" name="Text Box 4">
            <a:extLst>
              <a:ext uri="{FF2B5EF4-FFF2-40B4-BE49-F238E27FC236}">
                <a16:creationId xmlns:a16="http://schemas.microsoft.com/office/drawing/2014/main" id="{E427BF19-348B-4B05-A8E8-1A15D8675433}"/>
              </a:ext>
            </a:extLst>
          </p:cNvPr>
          <p:cNvSpPr txBox="1">
            <a:spLocks noChangeArrowheads="1"/>
          </p:cNvSpPr>
          <p:nvPr/>
        </p:nvSpPr>
        <p:spPr bwMode="auto">
          <a:xfrm>
            <a:off x="533400" y="2259013"/>
            <a:ext cx="3505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2400">
                <a:solidFill>
                  <a:schemeClr val="bg1"/>
                </a:solidFill>
                <a:latin typeface="Tahoma" panose="020B0604030504040204" pitchFamily="34" charset="0"/>
              </a:rPr>
              <a:t>These are examples of</a:t>
            </a:r>
          </a:p>
          <a:p>
            <a:pPr>
              <a:spcBef>
                <a:spcPct val="0"/>
              </a:spcBef>
              <a:buFontTx/>
              <a:buNone/>
            </a:pPr>
            <a:r>
              <a:rPr lang="en-US" altLang="en-US" sz="2400">
                <a:solidFill>
                  <a:schemeClr val="bg1"/>
                </a:solidFill>
                <a:latin typeface="Tahoma" panose="020B0604030504040204" pitchFamily="34" charset="0"/>
              </a:rPr>
              <a:t>good graphs, with nice</a:t>
            </a:r>
          </a:p>
          <a:p>
            <a:pPr>
              <a:spcBef>
                <a:spcPct val="0"/>
              </a:spcBef>
              <a:buFontTx/>
              <a:buNone/>
            </a:pPr>
            <a:r>
              <a:rPr lang="en-US" altLang="en-US" sz="2400">
                <a:solidFill>
                  <a:schemeClr val="bg1"/>
                </a:solidFill>
                <a:latin typeface="Tahoma" panose="020B0604030504040204" pitchFamily="34" charset="0"/>
              </a:rPr>
              <a:t>line widths and good</a:t>
            </a:r>
          </a:p>
          <a:p>
            <a:pPr>
              <a:spcBef>
                <a:spcPct val="0"/>
              </a:spcBef>
              <a:buFontTx/>
              <a:buNone/>
            </a:pPr>
            <a:r>
              <a:rPr lang="en-US" altLang="en-US" sz="2400">
                <a:solidFill>
                  <a:schemeClr val="bg1"/>
                </a:solidFill>
                <a:latin typeface="Tahoma" panose="020B0604030504040204" pitchFamily="34" charset="0"/>
              </a:rPr>
              <a:t>colors.</a:t>
            </a:r>
            <a:endParaRPr lang="en-US" altLang="en-US" sz="2000">
              <a:solidFill>
                <a:schemeClr val="bg1"/>
              </a:solidFill>
              <a:latin typeface="Tahoma" panose="020B0604030504040204" pitchFamily="34" charset="0"/>
            </a:endParaRPr>
          </a:p>
        </p:txBody>
      </p:sp>
      <p:sp>
        <p:nvSpPr>
          <p:cNvPr id="13318" name="Text Box 6">
            <a:extLst>
              <a:ext uri="{FF2B5EF4-FFF2-40B4-BE49-F238E27FC236}">
                <a16:creationId xmlns:a16="http://schemas.microsoft.com/office/drawing/2014/main" id="{A27510A3-AC4D-49C1-9491-E9254CD65971}"/>
              </a:ext>
            </a:extLst>
          </p:cNvPr>
          <p:cNvSpPr txBox="1">
            <a:spLocks noChangeArrowheads="1"/>
          </p:cNvSpPr>
          <p:nvPr/>
        </p:nvSpPr>
        <p:spPr bwMode="auto">
          <a:xfrm>
            <a:off x="762000" y="1295400"/>
            <a:ext cx="2873375" cy="579438"/>
          </a:xfrm>
          <a:prstGeom prst="rect">
            <a:avLst/>
          </a:prstGeom>
          <a:noFill/>
          <a:ln w="9525">
            <a:noFill/>
            <a:miter lim="800000"/>
            <a:headEnd/>
            <a:tailEnd/>
          </a:ln>
          <a:effectLst/>
        </p:spPr>
        <p:txBody>
          <a:bodyPr wrap="none">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defRPr/>
            </a:pPr>
            <a:r>
              <a:rPr lang="en-US" altLang="en-US" sz="3200" b="1">
                <a:solidFill>
                  <a:schemeClr val="bg1"/>
                </a:solidFill>
                <a:effectLst>
                  <a:outerShdw blurRad="38100" dist="38100" dir="2700000" algn="tl">
                    <a:srgbClr val="000000"/>
                  </a:outerShdw>
                </a:effectLst>
                <a:latin typeface="Verdana" panose="020B0604030504040204" pitchFamily="34" charset="0"/>
                <a:cs typeface="Arial" panose="020B0604020202020204" pitchFamily="34" charset="0"/>
              </a:rPr>
              <a:t>Good Graph</a:t>
            </a:r>
          </a:p>
        </p:txBody>
      </p:sp>
      <p:grpSp>
        <p:nvGrpSpPr>
          <p:cNvPr id="2" name="Group 7">
            <a:extLst>
              <a:ext uri="{FF2B5EF4-FFF2-40B4-BE49-F238E27FC236}">
                <a16:creationId xmlns:a16="http://schemas.microsoft.com/office/drawing/2014/main" id="{84AF9164-B724-4E11-A8BF-A12EE2BA7CC1}"/>
              </a:ext>
            </a:extLst>
          </p:cNvPr>
          <p:cNvGrpSpPr>
            <a:grpSpLocks/>
          </p:cNvGrpSpPr>
          <p:nvPr/>
        </p:nvGrpSpPr>
        <p:grpSpPr bwMode="auto">
          <a:xfrm>
            <a:off x="1447800" y="3429000"/>
            <a:ext cx="2667000" cy="1600200"/>
            <a:chOff x="3792" y="3120"/>
            <a:chExt cx="1680" cy="1008"/>
          </a:xfrm>
        </p:grpSpPr>
        <p:sp>
          <p:nvSpPr>
            <p:cNvPr id="49159" name="AutoShape 8">
              <a:extLst>
                <a:ext uri="{FF2B5EF4-FFF2-40B4-BE49-F238E27FC236}">
                  <a16:creationId xmlns:a16="http://schemas.microsoft.com/office/drawing/2014/main" id="{DAC6E23A-B855-4BE1-A189-B5C092B4228B}"/>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9160" name="Text Box 9">
              <a:extLst>
                <a:ext uri="{FF2B5EF4-FFF2-40B4-BE49-F238E27FC236}">
                  <a16:creationId xmlns:a16="http://schemas.microsoft.com/office/drawing/2014/main" id="{8FF705E2-5E0A-4F87-A1D4-5A619B36834D}"/>
                </a:ext>
              </a:extLst>
            </p:cNvPr>
            <p:cNvSpPr txBox="1">
              <a:spLocks noChangeArrowheads="1"/>
            </p:cNvSpPr>
            <p:nvPr/>
          </p:nvSpPr>
          <p:spPr bwMode="auto">
            <a:xfrm>
              <a:off x="4224" y="350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DC052EE4-D7B2-4938-82DB-3A50BDB2F79F}"/>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Charts and Graphs</a:t>
            </a:r>
          </a:p>
        </p:txBody>
      </p:sp>
      <p:graphicFrame>
        <p:nvGraphicFramePr>
          <p:cNvPr id="51203" name="Object 3">
            <a:extLst>
              <a:ext uri="{FF2B5EF4-FFF2-40B4-BE49-F238E27FC236}">
                <a16:creationId xmlns:a16="http://schemas.microsoft.com/office/drawing/2014/main" id="{ACFC4B83-27D9-4B04-A4BE-B64B71318071}"/>
              </a:ext>
            </a:extLst>
          </p:cNvPr>
          <p:cNvGraphicFramePr>
            <a:graphicFrameLocks noChangeAspect="1"/>
          </p:cNvGraphicFramePr>
          <p:nvPr>
            <p:ph type="chart" sz="half" idx="1"/>
          </p:nvPr>
        </p:nvGraphicFramePr>
        <p:xfrm>
          <a:off x="1619250" y="1981200"/>
          <a:ext cx="5905500" cy="3298825"/>
        </p:xfrm>
        <a:graphic>
          <a:graphicData uri="http://schemas.openxmlformats.org/presentationml/2006/ole">
            <mc:AlternateContent xmlns:mc="http://schemas.openxmlformats.org/markup-compatibility/2006">
              <mc:Choice xmlns:v="urn:schemas-microsoft-com:vml" Requires="v">
                <p:oleObj spid="_x0000_s2050" name="Chart" r:id="rId4" imgW="6667590" imgH="3724430" progId="MSGraph.Chart.8">
                  <p:embed followColorScheme="full"/>
                </p:oleObj>
              </mc:Choice>
              <mc:Fallback>
                <p:oleObj name="Chart" r:id="rId4" imgW="6667590" imgH="3724430" progId="MSGraph.Chart.8">
                  <p:embed followColorScheme="full"/>
                  <p:pic>
                    <p:nvPicPr>
                      <p:cNvPr id="51203" name="Object 3">
                        <a:extLst>
                          <a:ext uri="{FF2B5EF4-FFF2-40B4-BE49-F238E27FC236}">
                            <a16:creationId xmlns:a16="http://schemas.microsoft.com/office/drawing/2014/main" id="{ACFC4B83-27D9-4B04-A4BE-B64B713180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1981200"/>
                        <a:ext cx="5905500"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1204" name="Group 11">
            <a:extLst>
              <a:ext uri="{FF2B5EF4-FFF2-40B4-BE49-F238E27FC236}">
                <a16:creationId xmlns:a16="http://schemas.microsoft.com/office/drawing/2014/main" id="{3CD706AE-A329-43C1-BDE0-0E25D9FCA4C6}"/>
              </a:ext>
            </a:extLst>
          </p:cNvPr>
          <p:cNvGrpSpPr>
            <a:grpSpLocks/>
          </p:cNvGrpSpPr>
          <p:nvPr/>
        </p:nvGrpSpPr>
        <p:grpSpPr bwMode="auto">
          <a:xfrm>
            <a:off x="2590800" y="5029200"/>
            <a:ext cx="4495800" cy="1600200"/>
            <a:chOff x="1632" y="3168"/>
            <a:chExt cx="2832" cy="1008"/>
          </a:xfrm>
        </p:grpSpPr>
        <p:grpSp>
          <p:nvGrpSpPr>
            <p:cNvPr id="51205" name="Group 9">
              <a:extLst>
                <a:ext uri="{FF2B5EF4-FFF2-40B4-BE49-F238E27FC236}">
                  <a16:creationId xmlns:a16="http://schemas.microsoft.com/office/drawing/2014/main" id="{80514B09-0E45-4D90-B74F-DCBDC45DCBFB}"/>
                </a:ext>
              </a:extLst>
            </p:cNvPr>
            <p:cNvGrpSpPr>
              <a:grpSpLocks/>
            </p:cNvGrpSpPr>
            <p:nvPr/>
          </p:nvGrpSpPr>
          <p:grpSpPr bwMode="auto">
            <a:xfrm>
              <a:off x="2592" y="3312"/>
              <a:ext cx="1872" cy="864"/>
              <a:chOff x="2592" y="3312"/>
              <a:chExt cx="1872" cy="864"/>
            </a:xfrm>
          </p:grpSpPr>
          <p:sp>
            <p:nvSpPr>
              <p:cNvPr id="51209" name="AutoShape 4">
                <a:extLst>
                  <a:ext uri="{FF2B5EF4-FFF2-40B4-BE49-F238E27FC236}">
                    <a16:creationId xmlns:a16="http://schemas.microsoft.com/office/drawing/2014/main" id="{CBF0174E-25FE-4748-8B35-5C27A28C4EC5}"/>
                  </a:ext>
                </a:extLst>
              </p:cNvPr>
              <p:cNvSpPr>
                <a:spLocks noChangeArrowheads="1"/>
              </p:cNvSpPr>
              <p:nvPr/>
            </p:nvSpPr>
            <p:spPr bwMode="auto">
              <a:xfrm>
                <a:off x="2592" y="3312"/>
                <a:ext cx="1872" cy="864"/>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1210" name="Text Box 5">
                <a:extLst>
                  <a:ext uri="{FF2B5EF4-FFF2-40B4-BE49-F238E27FC236}">
                    <a16:creationId xmlns:a16="http://schemas.microsoft.com/office/drawing/2014/main" id="{F21F1964-8F15-4522-9583-4460DD065DB6}"/>
                  </a:ext>
                </a:extLst>
              </p:cNvPr>
              <p:cNvSpPr txBox="1">
                <a:spLocks noChangeArrowheads="1"/>
              </p:cNvSpPr>
              <p:nvPr/>
            </p:nvSpPr>
            <p:spPr bwMode="auto">
              <a:xfrm>
                <a:off x="3168" y="3648"/>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latin typeface="Tahoma" panose="020B0604030504040204" pitchFamily="34" charset="0"/>
                  </a:rPr>
                  <a:t>Don</a:t>
                </a:r>
                <a:r>
                  <a:rPr lang="ja-JP" altLang="en-US" sz="2400" b="1">
                    <a:latin typeface="Tahoma" panose="020B0604030504040204" pitchFamily="34" charset="0"/>
                  </a:rPr>
                  <a:t>’</a:t>
                </a:r>
                <a:r>
                  <a:rPr lang="en-US" altLang="ja-JP" sz="2400" b="1">
                    <a:latin typeface="Tahoma" panose="020B0604030504040204" pitchFamily="34" charset="0"/>
                  </a:rPr>
                  <a:t>t</a:t>
                </a:r>
                <a:endParaRPr lang="en-US" altLang="en-US" sz="2400" b="1">
                  <a:latin typeface="Tahoma" panose="020B0604030504040204" pitchFamily="34" charset="0"/>
                </a:endParaRPr>
              </a:p>
            </p:txBody>
          </p:sp>
        </p:grpSp>
        <p:sp>
          <p:nvSpPr>
            <p:cNvPr id="51206" name="Line 6">
              <a:extLst>
                <a:ext uri="{FF2B5EF4-FFF2-40B4-BE49-F238E27FC236}">
                  <a16:creationId xmlns:a16="http://schemas.microsoft.com/office/drawing/2014/main" id="{C45A999D-2BEE-4219-9FBF-644BA67676D9}"/>
                </a:ext>
              </a:extLst>
            </p:cNvPr>
            <p:cNvSpPr>
              <a:spLocks noChangeShapeType="1"/>
            </p:cNvSpPr>
            <p:nvPr/>
          </p:nvSpPr>
          <p:spPr bwMode="auto">
            <a:xfrm flipH="1" flipV="1">
              <a:off x="1632" y="3168"/>
              <a:ext cx="1680" cy="384"/>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07" name="Line 7">
              <a:extLst>
                <a:ext uri="{FF2B5EF4-FFF2-40B4-BE49-F238E27FC236}">
                  <a16:creationId xmlns:a16="http://schemas.microsoft.com/office/drawing/2014/main" id="{2B318D32-4243-488B-82B3-AA534F61DC51}"/>
                </a:ext>
              </a:extLst>
            </p:cNvPr>
            <p:cNvSpPr>
              <a:spLocks noChangeShapeType="1"/>
            </p:cNvSpPr>
            <p:nvPr/>
          </p:nvSpPr>
          <p:spPr bwMode="auto">
            <a:xfrm flipH="1" flipV="1">
              <a:off x="2208" y="3168"/>
              <a:ext cx="1152" cy="384"/>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1208" name="Line 8">
              <a:extLst>
                <a:ext uri="{FF2B5EF4-FFF2-40B4-BE49-F238E27FC236}">
                  <a16:creationId xmlns:a16="http://schemas.microsoft.com/office/drawing/2014/main" id="{CEB67424-7861-48DA-B90A-2D2F6F26491F}"/>
                </a:ext>
              </a:extLst>
            </p:cNvPr>
            <p:cNvSpPr>
              <a:spLocks noChangeShapeType="1"/>
            </p:cNvSpPr>
            <p:nvPr/>
          </p:nvSpPr>
          <p:spPr bwMode="auto">
            <a:xfrm flipH="1" flipV="1">
              <a:off x="2832" y="3216"/>
              <a:ext cx="528" cy="336"/>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7D04652C-91F5-459B-A7E0-7B5D1DE99700}"/>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Charts and Graphs</a:t>
            </a:r>
          </a:p>
        </p:txBody>
      </p:sp>
      <p:sp>
        <p:nvSpPr>
          <p:cNvPr id="53251" name="Freeform 3">
            <a:extLst>
              <a:ext uri="{FF2B5EF4-FFF2-40B4-BE49-F238E27FC236}">
                <a16:creationId xmlns:a16="http://schemas.microsoft.com/office/drawing/2014/main" id="{EE28B342-AB50-4BDF-ACC6-8E97C137A6EE}"/>
              </a:ext>
            </a:extLst>
          </p:cNvPr>
          <p:cNvSpPr>
            <a:spLocks/>
          </p:cNvSpPr>
          <p:nvPr/>
        </p:nvSpPr>
        <p:spPr bwMode="auto">
          <a:xfrm>
            <a:off x="698500" y="5500688"/>
            <a:ext cx="5867400" cy="314325"/>
          </a:xfrm>
          <a:custGeom>
            <a:avLst/>
            <a:gdLst>
              <a:gd name="T0" fmla="*/ 2147483646 w 3696"/>
              <a:gd name="T1" fmla="*/ 2147483646 h 198"/>
              <a:gd name="T2" fmla="*/ 0 w 3696"/>
              <a:gd name="T3" fmla="*/ 0 h 198"/>
              <a:gd name="T4" fmla="*/ 2147483646 w 3696"/>
              <a:gd name="T5" fmla="*/ 0 h 198"/>
              <a:gd name="T6" fmla="*/ 2147483646 w 3696"/>
              <a:gd name="T7" fmla="*/ 2147483646 h 198"/>
              <a:gd name="T8" fmla="*/ 2147483646 w 3696"/>
              <a:gd name="T9" fmla="*/ 2147483646 h 198"/>
              <a:gd name="T10" fmla="*/ 0 60000 65536"/>
              <a:gd name="T11" fmla="*/ 0 60000 65536"/>
              <a:gd name="T12" fmla="*/ 0 60000 65536"/>
              <a:gd name="T13" fmla="*/ 0 60000 65536"/>
              <a:gd name="T14" fmla="*/ 0 60000 65536"/>
              <a:gd name="T15" fmla="*/ 0 w 3696"/>
              <a:gd name="T16" fmla="*/ 0 h 198"/>
              <a:gd name="T17" fmla="*/ 3696 w 3696"/>
              <a:gd name="T18" fmla="*/ 198 h 198"/>
            </a:gdLst>
            <a:ahLst/>
            <a:cxnLst>
              <a:cxn ang="T10">
                <a:pos x="T0" y="T1"/>
              </a:cxn>
              <a:cxn ang="T11">
                <a:pos x="T2" y="T3"/>
              </a:cxn>
              <a:cxn ang="T12">
                <a:pos x="T4" y="T5"/>
              </a:cxn>
              <a:cxn ang="T13">
                <a:pos x="T6" y="T7"/>
              </a:cxn>
              <a:cxn ang="T14">
                <a:pos x="T8" y="T9"/>
              </a:cxn>
            </a:cxnLst>
            <a:rect l="T15" t="T16" r="T17" b="T18"/>
            <a:pathLst>
              <a:path w="3696" h="198">
                <a:moveTo>
                  <a:pt x="118" y="198"/>
                </a:moveTo>
                <a:lnTo>
                  <a:pt x="0" y="0"/>
                </a:lnTo>
                <a:lnTo>
                  <a:pt x="3577" y="0"/>
                </a:lnTo>
                <a:lnTo>
                  <a:pt x="3696" y="198"/>
                </a:lnTo>
                <a:lnTo>
                  <a:pt x="118" y="198"/>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2" name="Freeform 4">
            <a:extLst>
              <a:ext uri="{FF2B5EF4-FFF2-40B4-BE49-F238E27FC236}">
                <a16:creationId xmlns:a16="http://schemas.microsoft.com/office/drawing/2014/main" id="{5C28D310-623E-4755-A076-E3B259C8B45A}"/>
              </a:ext>
            </a:extLst>
          </p:cNvPr>
          <p:cNvSpPr>
            <a:spLocks/>
          </p:cNvSpPr>
          <p:nvPr/>
        </p:nvSpPr>
        <p:spPr bwMode="auto">
          <a:xfrm>
            <a:off x="6376988" y="1979613"/>
            <a:ext cx="188912" cy="3835400"/>
          </a:xfrm>
          <a:custGeom>
            <a:avLst/>
            <a:gdLst>
              <a:gd name="T0" fmla="*/ 2147483646 w 119"/>
              <a:gd name="T1" fmla="*/ 2147483646 h 2416"/>
              <a:gd name="T2" fmla="*/ 2147483646 w 119"/>
              <a:gd name="T3" fmla="*/ 2147483646 h 2416"/>
              <a:gd name="T4" fmla="*/ 0 w 119"/>
              <a:gd name="T5" fmla="*/ 0 h 2416"/>
              <a:gd name="T6" fmla="*/ 0 w 119"/>
              <a:gd name="T7" fmla="*/ 2147483646 h 2416"/>
              <a:gd name="T8" fmla="*/ 2147483646 w 119"/>
              <a:gd name="T9" fmla="*/ 2147483646 h 2416"/>
              <a:gd name="T10" fmla="*/ 0 60000 65536"/>
              <a:gd name="T11" fmla="*/ 0 60000 65536"/>
              <a:gd name="T12" fmla="*/ 0 60000 65536"/>
              <a:gd name="T13" fmla="*/ 0 60000 65536"/>
              <a:gd name="T14" fmla="*/ 0 60000 65536"/>
              <a:gd name="T15" fmla="*/ 0 w 119"/>
              <a:gd name="T16" fmla="*/ 0 h 2416"/>
              <a:gd name="T17" fmla="*/ 119 w 119"/>
              <a:gd name="T18" fmla="*/ 2416 h 2416"/>
            </a:gdLst>
            <a:ahLst/>
            <a:cxnLst>
              <a:cxn ang="T10">
                <a:pos x="T0" y="T1"/>
              </a:cxn>
              <a:cxn ang="T11">
                <a:pos x="T2" y="T3"/>
              </a:cxn>
              <a:cxn ang="T12">
                <a:pos x="T4" y="T5"/>
              </a:cxn>
              <a:cxn ang="T13">
                <a:pos x="T6" y="T7"/>
              </a:cxn>
              <a:cxn ang="T14">
                <a:pos x="T8" y="T9"/>
              </a:cxn>
            </a:cxnLst>
            <a:rect l="T15" t="T16" r="T17" b="T18"/>
            <a:pathLst>
              <a:path w="119" h="2416">
                <a:moveTo>
                  <a:pt x="119" y="2416"/>
                </a:moveTo>
                <a:lnTo>
                  <a:pt x="119" y="198"/>
                </a:lnTo>
                <a:lnTo>
                  <a:pt x="0" y="0"/>
                </a:lnTo>
                <a:lnTo>
                  <a:pt x="0" y="2218"/>
                </a:lnTo>
                <a:lnTo>
                  <a:pt x="119" y="2416"/>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253" name="Rectangle 5">
            <a:extLst>
              <a:ext uri="{FF2B5EF4-FFF2-40B4-BE49-F238E27FC236}">
                <a16:creationId xmlns:a16="http://schemas.microsoft.com/office/drawing/2014/main" id="{E26EA8AF-42D9-4172-AEE4-0FFD386EA1DD}"/>
              </a:ext>
            </a:extLst>
          </p:cNvPr>
          <p:cNvSpPr>
            <a:spLocks noChangeArrowheads="1"/>
          </p:cNvSpPr>
          <p:nvPr/>
        </p:nvSpPr>
        <p:spPr bwMode="auto">
          <a:xfrm>
            <a:off x="698500" y="1979613"/>
            <a:ext cx="5678488"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254" name="Freeform 6">
            <a:extLst>
              <a:ext uri="{FF2B5EF4-FFF2-40B4-BE49-F238E27FC236}">
                <a16:creationId xmlns:a16="http://schemas.microsoft.com/office/drawing/2014/main" id="{2FAB15A8-8E99-462C-9599-E7EA75F7F251}"/>
              </a:ext>
            </a:extLst>
          </p:cNvPr>
          <p:cNvSpPr>
            <a:spLocks/>
          </p:cNvSpPr>
          <p:nvPr/>
        </p:nvSpPr>
        <p:spPr bwMode="auto">
          <a:xfrm>
            <a:off x="698500" y="5500688"/>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5" name="Freeform 7">
            <a:extLst>
              <a:ext uri="{FF2B5EF4-FFF2-40B4-BE49-F238E27FC236}">
                <a16:creationId xmlns:a16="http://schemas.microsoft.com/office/drawing/2014/main" id="{E951F38C-004B-4512-AF87-ABBA6D0DC39B}"/>
              </a:ext>
            </a:extLst>
          </p:cNvPr>
          <p:cNvSpPr>
            <a:spLocks/>
          </p:cNvSpPr>
          <p:nvPr/>
        </p:nvSpPr>
        <p:spPr bwMode="auto">
          <a:xfrm>
            <a:off x="698500" y="5060950"/>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6" name="Freeform 8">
            <a:extLst>
              <a:ext uri="{FF2B5EF4-FFF2-40B4-BE49-F238E27FC236}">
                <a16:creationId xmlns:a16="http://schemas.microsoft.com/office/drawing/2014/main" id="{79539BE6-E628-4D19-8767-1302583ED3C2}"/>
              </a:ext>
            </a:extLst>
          </p:cNvPr>
          <p:cNvSpPr>
            <a:spLocks/>
          </p:cNvSpPr>
          <p:nvPr/>
        </p:nvSpPr>
        <p:spPr bwMode="auto">
          <a:xfrm>
            <a:off x="698500" y="4621213"/>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7" name="Freeform 9">
            <a:extLst>
              <a:ext uri="{FF2B5EF4-FFF2-40B4-BE49-F238E27FC236}">
                <a16:creationId xmlns:a16="http://schemas.microsoft.com/office/drawing/2014/main" id="{373F7EAC-8A90-4DEE-A613-F9BB5C0768E6}"/>
              </a:ext>
            </a:extLst>
          </p:cNvPr>
          <p:cNvSpPr>
            <a:spLocks/>
          </p:cNvSpPr>
          <p:nvPr/>
        </p:nvSpPr>
        <p:spPr bwMode="auto">
          <a:xfrm>
            <a:off x="698500" y="4181475"/>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8" name="Freeform 10">
            <a:extLst>
              <a:ext uri="{FF2B5EF4-FFF2-40B4-BE49-F238E27FC236}">
                <a16:creationId xmlns:a16="http://schemas.microsoft.com/office/drawing/2014/main" id="{CF4DEAF8-4E50-4FDD-A0B8-09423FFBE3E0}"/>
              </a:ext>
            </a:extLst>
          </p:cNvPr>
          <p:cNvSpPr>
            <a:spLocks/>
          </p:cNvSpPr>
          <p:nvPr/>
        </p:nvSpPr>
        <p:spPr bwMode="auto">
          <a:xfrm>
            <a:off x="698500" y="3740150"/>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59" name="Freeform 11">
            <a:extLst>
              <a:ext uri="{FF2B5EF4-FFF2-40B4-BE49-F238E27FC236}">
                <a16:creationId xmlns:a16="http://schemas.microsoft.com/office/drawing/2014/main" id="{FACC46AA-D04E-4667-B66E-B5FD9F2C3AD8}"/>
              </a:ext>
            </a:extLst>
          </p:cNvPr>
          <p:cNvSpPr>
            <a:spLocks/>
          </p:cNvSpPr>
          <p:nvPr/>
        </p:nvSpPr>
        <p:spPr bwMode="auto">
          <a:xfrm>
            <a:off x="698500" y="3300413"/>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0" name="Freeform 12">
            <a:extLst>
              <a:ext uri="{FF2B5EF4-FFF2-40B4-BE49-F238E27FC236}">
                <a16:creationId xmlns:a16="http://schemas.microsoft.com/office/drawing/2014/main" id="{6FE55535-7406-40F5-94CE-DED94A2B21DB}"/>
              </a:ext>
            </a:extLst>
          </p:cNvPr>
          <p:cNvSpPr>
            <a:spLocks/>
          </p:cNvSpPr>
          <p:nvPr/>
        </p:nvSpPr>
        <p:spPr bwMode="auto">
          <a:xfrm>
            <a:off x="698500" y="2860675"/>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1" name="Freeform 13">
            <a:extLst>
              <a:ext uri="{FF2B5EF4-FFF2-40B4-BE49-F238E27FC236}">
                <a16:creationId xmlns:a16="http://schemas.microsoft.com/office/drawing/2014/main" id="{BC8AC362-DC81-444F-9D51-FCE4C8E7CAE0}"/>
              </a:ext>
            </a:extLst>
          </p:cNvPr>
          <p:cNvSpPr>
            <a:spLocks/>
          </p:cNvSpPr>
          <p:nvPr/>
        </p:nvSpPr>
        <p:spPr bwMode="auto">
          <a:xfrm>
            <a:off x="698500" y="2419350"/>
            <a:ext cx="5867400" cy="315913"/>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2" name="Freeform 14">
            <a:extLst>
              <a:ext uri="{FF2B5EF4-FFF2-40B4-BE49-F238E27FC236}">
                <a16:creationId xmlns:a16="http://schemas.microsoft.com/office/drawing/2014/main" id="{06920023-08FB-4961-9DAD-04DAA59B4052}"/>
              </a:ext>
            </a:extLst>
          </p:cNvPr>
          <p:cNvSpPr>
            <a:spLocks/>
          </p:cNvSpPr>
          <p:nvPr/>
        </p:nvSpPr>
        <p:spPr bwMode="auto">
          <a:xfrm>
            <a:off x="698500" y="1979613"/>
            <a:ext cx="5867400" cy="314325"/>
          </a:xfrm>
          <a:custGeom>
            <a:avLst/>
            <a:gdLst>
              <a:gd name="T0" fmla="*/ 0 w 560"/>
              <a:gd name="T1" fmla="*/ 0 h 30"/>
              <a:gd name="T2" fmla="*/ 2147483646 w 560"/>
              <a:gd name="T3" fmla="*/ 0 h 30"/>
              <a:gd name="T4" fmla="*/ 2147483646 w 560"/>
              <a:gd name="T5" fmla="*/ 2147483646 h 30"/>
              <a:gd name="T6" fmla="*/ 0 60000 65536"/>
              <a:gd name="T7" fmla="*/ 0 60000 65536"/>
              <a:gd name="T8" fmla="*/ 0 60000 65536"/>
              <a:gd name="T9" fmla="*/ 0 w 560"/>
              <a:gd name="T10" fmla="*/ 0 h 30"/>
              <a:gd name="T11" fmla="*/ 560 w 560"/>
              <a:gd name="T12" fmla="*/ 30 h 30"/>
            </a:gdLst>
            <a:ahLst/>
            <a:cxnLst>
              <a:cxn ang="T6">
                <a:pos x="T0" y="T1"/>
              </a:cxn>
              <a:cxn ang="T7">
                <a:pos x="T2" y="T3"/>
              </a:cxn>
              <a:cxn ang="T8">
                <a:pos x="T4" y="T5"/>
              </a:cxn>
            </a:cxnLst>
            <a:rect l="T9" t="T10" r="T11" b="T12"/>
            <a:pathLst>
              <a:path w="560" h="30">
                <a:moveTo>
                  <a:pt x="0" y="0"/>
                </a:moveTo>
                <a:lnTo>
                  <a:pt x="542" y="0"/>
                </a:lnTo>
                <a:lnTo>
                  <a:pt x="560" y="30"/>
                </a:lnTo>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3" name="Freeform 15">
            <a:extLst>
              <a:ext uri="{FF2B5EF4-FFF2-40B4-BE49-F238E27FC236}">
                <a16:creationId xmlns:a16="http://schemas.microsoft.com/office/drawing/2014/main" id="{76CD411C-6AAC-4AE3-AF68-92571947BD6C}"/>
              </a:ext>
            </a:extLst>
          </p:cNvPr>
          <p:cNvSpPr>
            <a:spLocks/>
          </p:cNvSpPr>
          <p:nvPr/>
        </p:nvSpPr>
        <p:spPr bwMode="auto">
          <a:xfrm>
            <a:off x="698500" y="5500688"/>
            <a:ext cx="5867400" cy="314325"/>
          </a:xfrm>
          <a:custGeom>
            <a:avLst/>
            <a:gdLst>
              <a:gd name="T0" fmla="*/ 2147483646 w 3696"/>
              <a:gd name="T1" fmla="*/ 0 h 198"/>
              <a:gd name="T2" fmla="*/ 2147483646 w 3696"/>
              <a:gd name="T3" fmla="*/ 2147483646 h 198"/>
              <a:gd name="T4" fmla="*/ 2147483646 w 3696"/>
              <a:gd name="T5" fmla="*/ 2147483646 h 198"/>
              <a:gd name="T6" fmla="*/ 0 w 3696"/>
              <a:gd name="T7" fmla="*/ 0 h 198"/>
              <a:gd name="T8" fmla="*/ 2147483646 w 3696"/>
              <a:gd name="T9" fmla="*/ 0 h 198"/>
              <a:gd name="T10" fmla="*/ 0 60000 65536"/>
              <a:gd name="T11" fmla="*/ 0 60000 65536"/>
              <a:gd name="T12" fmla="*/ 0 60000 65536"/>
              <a:gd name="T13" fmla="*/ 0 60000 65536"/>
              <a:gd name="T14" fmla="*/ 0 60000 65536"/>
              <a:gd name="T15" fmla="*/ 0 w 3696"/>
              <a:gd name="T16" fmla="*/ 0 h 198"/>
              <a:gd name="T17" fmla="*/ 3696 w 3696"/>
              <a:gd name="T18" fmla="*/ 198 h 198"/>
            </a:gdLst>
            <a:ahLst/>
            <a:cxnLst>
              <a:cxn ang="T10">
                <a:pos x="T0" y="T1"/>
              </a:cxn>
              <a:cxn ang="T11">
                <a:pos x="T2" y="T3"/>
              </a:cxn>
              <a:cxn ang="T12">
                <a:pos x="T4" y="T5"/>
              </a:cxn>
              <a:cxn ang="T13">
                <a:pos x="T6" y="T7"/>
              </a:cxn>
              <a:cxn ang="T14">
                <a:pos x="T8" y="T9"/>
              </a:cxn>
            </a:cxnLst>
            <a:rect l="T15" t="T16" r="T17" b="T18"/>
            <a:pathLst>
              <a:path w="3696" h="198">
                <a:moveTo>
                  <a:pt x="3577" y="0"/>
                </a:moveTo>
                <a:lnTo>
                  <a:pt x="3696" y="198"/>
                </a:lnTo>
                <a:lnTo>
                  <a:pt x="118" y="198"/>
                </a:lnTo>
                <a:lnTo>
                  <a:pt x="0" y="0"/>
                </a:lnTo>
                <a:lnTo>
                  <a:pt x="3577" y="0"/>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4" name="Freeform 16">
            <a:extLst>
              <a:ext uri="{FF2B5EF4-FFF2-40B4-BE49-F238E27FC236}">
                <a16:creationId xmlns:a16="http://schemas.microsoft.com/office/drawing/2014/main" id="{E07E4AE6-D351-4729-A767-E09BB52B4A3F}"/>
              </a:ext>
            </a:extLst>
          </p:cNvPr>
          <p:cNvSpPr>
            <a:spLocks/>
          </p:cNvSpPr>
          <p:nvPr/>
        </p:nvSpPr>
        <p:spPr bwMode="auto">
          <a:xfrm>
            <a:off x="6376988" y="1979613"/>
            <a:ext cx="188912" cy="3835400"/>
          </a:xfrm>
          <a:custGeom>
            <a:avLst/>
            <a:gdLst>
              <a:gd name="T0" fmla="*/ 2147483646 w 119"/>
              <a:gd name="T1" fmla="*/ 2147483646 h 2416"/>
              <a:gd name="T2" fmla="*/ 2147483646 w 119"/>
              <a:gd name="T3" fmla="*/ 2147483646 h 2416"/>
              <a:gd name="T4" fmla="*/ 0 w 119"/>
              <a:gd name="T5" fmla="*/ 0 h 2416"/>
              <a:gd name="T6" fmla="*/ 0 w 119"/>
              <a:gd name="T7" fmla="*/ 2147483646 h 2416"/>
              <a:gd name="T8" fmla="*/ 2147483646 w 119"/>
              <a:gd name="T9" fmla="*/ 2147483646 h 2416"/>
              <a:gd name="T10" fmla="*/ 0 60000 65536"/>
              <a:gd name="T11" fmla="*/ 0 60000 65536"/>
              <a:gd name="T12" fmla="*/ 0 60000 65536"/>
              <a:gd name="T13" fmla="*/ 0 60000 65536"/>
              <a:gd name="T14" fmla="*/ 0 60000 65536"/>
              <a:gd name="T15" fmla="*/ 0 w 119"/>
              <a:gd name="T16" fmla="*/ 0 h 2416"/>
              <a:gd name="T17" fmla="*/ 119 w 119"/>
              <a:gd name="T18" fmla="*/ 2416 h 2416"/>
            </a:gdLst>
            <a:ahLst/>
            <a:cxnLst>
              <a:cxn ang="T10">
                <a:pos x="T0" y="T1"/>
              </a:cxn>
              <a:cxn ang="T11">
                <a:pos x="T2" y="T3"/>
              </a:cxn>
              <a:cxn ang="T12">
                <a:pos x="T4" y="T5"/>
              </a:cxn>
              <a:cxn ang="T13">
                <a:pos x="T6" y="T7"/>
              </a:cxn>
              <a:cxn ang="T14">
                <a:pos x="T8" y="T9"/>
              </a:cxn>
            </a:cxnLst>
            <a:rect l="T15" t="T16" r="T17" b="T18"/>
            <a:pathLst>
              <a:path w="119" h="2416">
                <a:moveTo>
                  <a:pt x="119" y="2416"/>
                </a:moveTo>
                <a:lnTo>
                  <a:pt x="119" y="198"/>
                </a:lnTo>
                <a:lnTo>
                  <a:pt x="0" y="0"/>
                </a:lnTo>
                <a:lnTo>
                  <a:pt x="0" y="2218"/>
                </a:lnTo>
                <a:lnTo>
                  <a:pt x="119" y="2416"/>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265" name="Rectangle 17">
            <a:extLst>
              <a:ext uri="{FF2B5EF4-FFF2-40B4-BE49-F238E27FC236}">
                <a16:creationId xmlns:a16="http://schemas.microsoft.com/office/drawing/2014/main" id="{30C03298-3848-4877-A902-AA698CB01305}"/>
              </a:ext>
            </a:extLst>
          </p:cNvPr>
          <p:cNvSpPr>
            <a:spLocks noChangeArrowheads="1"/>
          </p:cNvSpPr>
          <p:nvPr/>
        </p:nvSpPr>
        <p:spPr bwMode="auto">
          <a:xfrm>
            <a:off x="698500" y="1979613"/>
            <a:ext cx="5678488" cy="35210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66" name="Group 18">
            <a:extLst>
              <a:ext uri="{FF2B5EF4-FFF2-40B4-BE49-F238E27FC236}">
                <a16:creationId xmlns:a16="http://schemas.microsoft.com/office/drawing/2014/main" id="{A52B8C4E-A490-4A98-A8D1-D94C7C1810AC}"/>
              </a:ext>
            </a:extLst>
          </p:cNvPr>
          <p:cNvGrpSpPr>
            <a:grpSpLocks/>
          </p:cNvGrpSpPr>
          <p:nvPr/>
        </p:nvGrpSpPr>
        <p:grpSpPr bwMode="auto">
          <a:xfrm>
            <a:off x="4595813" y="3436938"/>
            <a:ext cx="314325" cy="2378075"/>
            <a:chOff x="2895" y="2165"/>
            <a:chExt cx="198" cy="1498"/>
          </a:xfrm>
        </p:grpSpPr>
        <p:sp>
          <p:nvSpPr>
            <p:cNvPr id="54458" name="Rectangle 19">
              <a:extLst>
                <a:ext uri="{FF2B5EF4-FFF2-40B4-BE49-F238E27FC236}">
                  <a16:creationId xmlns:a16="http://schemas.microsoft.com/office/drawing/2014/main" id="{C8005078-8C61-47A6-A7E5-B3A96A43ACCC}"/>
                </a:ext>
              </a:extLst>
            </p:cNvPr>
            <p:cNvSpPr>
              <a:spLocks noChangeArrowheads="1"/>
            </p:cNvSpPr>
            <p:nvPr/>
          </p:nvSpPr>
          <p:spPr bwMode="auto">
            <a:xfrm>
              <a:off x="2895" y="2165"/>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9" name="Rectangle 20">
              <a:extLst>
                <a:ext uri="{FF2B5EF4-FFF2-40B4-BE49-F238E27FC236}">
                  <a16:creationId xmlns:a16="http://schemas.microsoft.com/office/drawing/2014/main" id="{B5EBB0AC-C9F3-4EB1-919B-32E60C926F6C}"/>
                </a:ext>
              </a:extLst>
            </p:cNvPr>
            <p:cNvSpPr>
              <a:spLocks noChangeArrowheads="1"/>
            </p:cNvSpPr>
            <p:nvPr/>
          </p:nvSpPr>
          <p:spPr bwMode="auto">
            <a:xfrm>
              <a:off x="2895" y="2211"/>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0" name="Rectangle 21">
              <a:extLst>
                <a:ext uri="{FF2B5EF4-FFF2-40B4-BE49-F238E27FC236}">
                  <a16:creationId xmlns:a16="http://schemas.microsoft.com/office/drawing/2014/main" id="{0648014C-188C-4F39-AD09-751EE32CC8A9}"/>
                </a:ext>
              </a:extLst>
            </p:cNvPr>
            <p:cNvSpPr>
              <a:spLocks noChangeArrowheads="1"/>
            </p:cNvSpPr>
            <p:nvPr/>
          </p:nvSpPr>
          <p:spPr bwMode="auto">
            <a:xfrm>
              <a:off x="2895" y="2257"/>
              <a:ext cx="198" cy="4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1" name="Rectangle 22">
              <a:extLst>
                <a:ext uri="{FF2B5EF4-FFF2-40B4-BE49-F238E27FC236}">
                  <a16:creationId xmlns:a16="http://schemas.microsoft.com/office/drawing/2014/main" id="{66EEA6F4-46F6-48BC-A8F4-93C4875B714D}"/>
                </a:ext>
              </a:extLst>
            </p:cNvPr>
            <p:cNvSpPr>
              <a:spLocks noChangeArrowheads="1"/>
            </p:cNvSpPr>
            <p:nvPr/>
          </p:nvSpPr>
          <p:spPr bwMode="auto">
            <a:xfrm>
              <a:off x="2895" y="2303"/>
              <a:ext cx="198" cy="47"/>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2" name="Rectangle 23">
              <a:extLst>
                <a:ext uri="{FF2B5EF4-FFF2-40B4-BE49-F238E27FC236}">
                  <a16:creationId xmlns:a16="http://schemas.microsoft.com/office/drawing/2014/main" id="{485E8565-760C-422F-9318-7DDBE134DAC7}"/>
                </a:ext>
              </a:extLst>
            </p:cNvPr>
            <p:cNvSpPr>
              <a:spLocks noChangeArrowheads="1"/>
            </p:cNvSpPr>
            <p:nvPr/>
          </p:nvSpPr>
          <p:spPr bwMode="auto">
            <a:xfrm>
              <a:off x="2895" y="2350"/>
              <a:ext cx="198" cy="4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3" name="Rectangle 24">
              <a:extLst>
                <a:ext uri="{FF2B5EF4-FFF2-40B4-BE49-F238E27FC236}">
                  <a16:creationId xmlns:a16="http://schemas.microsoft.com/office/drawing/2014/main" id="{9F4F1471-773B-4C2E-A589-D1CD693364D4}"/>
                </a:ext>
              </a:extLst>
            </p:cNvPr>
            <p:cNvSpPr>
              <a:spLocks noChangeArrowheads="1"/>
            </p:cNvSpPr>
            <p:nvPr/>
          </p:nvSpPr>
          <p:spPr bwMode="auto">
            <a:xfrm>
              <a:off x="2895" y="2396"/>
              <a:ext cx="198" cy="53"/>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4" name="Rectangle 25">
              <a:extLst>
                <a:ext uri="{FF2B5EF4-FFF2-40B4-BE49-F238E27FC236}">
                  <a16:creationId xmlns:a16="http://schemas.microsoft.com/office/drawing/2014/main" id="{5549BC40-1664-4407-A0E7-4D7708F10642}"/>
                </a:ext>
              </a:extLst>
            </p:cNvPr>
            <p:cNvSpPr>
              <a:spLocks noChangeArrowheads="1"/>
            </p:cNvSpPr>
            <p:nvPr/>
          </p:nvSpPr>
          <p:spPr bwMode="auto">
            <a:xfrm>
              <a:off x="2895" y="2449"/>
              <a:ext cx="198" cy="46"/>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5" name="Rectangle 26">
              <a:extLst>
                <a:ext uri="{FF2B5EF4-FFF2-40B4-BE49-F238E27FC236}">
                  <a16:creationId xmlns:a16="http://schemas.microsoft.com/office/drawing/2014/main" id="{4605FA30-4C33-46FF-90C6-7B53899549D4}"/>
                </a:ext>
              </a:extLst>
            </p:cNvPr>
            <p:cNvSpPr>
              <a:spLocks noChangeArrowheads="1"/>
            </p:cNvSpPr>
            <p:nvPr/>
          </p:nvSpPr>
          <p:spPr bwMode="auto">
            <a:xfrm>
              <a:off x="2895" y="2495"/>
              <a:ext cx="198" cy="46"/>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6" name="Rectangle 27">
              <a:extLst>
                <a:ext uri="{FF2B5EF4-FFF2-40B4-BE49-F238E27FC236}">
                  <a16:creationId xmlns:a16="http://schemas.microsoft.com/office/drawing/2014/main" id="{D7E02BED-84DC-4EFC-96E8-15C639B1108F}"/>
                </a:ext>
              </a:extLst>
            </p:cNvPr>
            <p:cNvSpPr>
              <a:spLocks noChangeArrowheads="1"/>
            </p:cNvSpPr>
            <p:nvPr/>
          </p:nvSpPr>
          <p:spPr bwMode="auto">
            <a:xfrm>
              <a:off x="2895" y="2541"/>
              <a:ext cx="198" cy="4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7" name="Rectangle 28">
              <a:extLst>
                <a:ext uri="{FF2B5EF4-FFF2-40B4-BE49-F238E27FC236}">
                  <a16:creationId xmlns:a16="http://schemas.microsoft.com/office/drawing/2014/main" id="{C438C33E-F254-47A2-8BF4-3DC818BB51BF}"/>
                </a:ext>
              </a:extLst>
            </p:cNvPr>
            <p:cNvSpPr>
              <a:spLocks noChangeArrowheads="1"/>
            </p:cNvSpPr>
            <p:nvPr/>
          </p:nvSpPr>
          <p:spPr bwMode="auto">
            <a:xfrm>
              <a:off x="2895" y="2587"/>
              <a:ext cx="198" cy="47"/>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8" name="Rectangle 29">
              <a:extLst>
                <a:ext uri="{FF2B5EF4-FFF2-40B4-BE49-F238E27FC236}">
                  <a16:creationId xmlns:a16="http://schemas.microsoft.com/office/drawing/2014/main" id="{427BDC17-453A-4A07-BE5B-B558D11A629C}"/>
                </a:ext>
              </a:extLst>
            </p:cNvPr>
            <p:cNvSpPr>
              <a:spLocks noChangeArrowheads="1"/>
            </p:cNvSpPr>
            <p:nvPr/>
          </p:nvSpPr>
          <p:spPr bwMode="auto">
            <a:xfrm>
              <a:off x="2895" y="2634"/>
              <a:ext cx="198" cy="46"/>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69" name="Rectangle 30">
              <a:extLst>
                <a:ext uri="{FF2B5EF4-FFF2-40B4-BE49-F238E27FC236}">
                  <a16:creationId xmlns:a16="http://schemas.microsoft.com/office/drawing/2014/main" id="{D83F2983-D2FA-4DAC-A506-829D54F3C664}"/>
                </a:ext>
              </a:extLst>
            </p:cNvPr>
            <p:cNvSpPr>
              <a:spLocks noChangeArrowheads="1"/>
            </p:cNvSpPr>
            <p:nvPr/>
          </p:nvSpPr>
          <p:spPr bwMode="auto">
            <a:xfrm>
              <a:off x="2895" y="2680"/>
              <a:ext cx="198" cy="46"/>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0" name="Rectangle 31">
              <a:extLst>
                <a:ext uri="{FF2B5EF4-FFF2-40B4-BE49-F238E27FC236}">
                  <a16:creationId xmlns:a16="http://schemas.microsoft.com/office/drawing/2014/main" id="{6897B032-14B7-422C-8CA3-9862A33C28E7}"/>
                </a:ext>
              </a:extLst>
            </p:cNvPr>
            <p:cNvSpPr>
              <a:spLocks noChangeArrowheads="1"/>
            </p:cNvSpPr>
            <p:nvPr/>
          </p:nvSpPr>
          <p:spPr bwMode="auto">
            <a:xfrm>
              <a:off x="2895" y="2726"/>
              <a:ext cx="198" cy="4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1" name="Rectangle 32">
              <a:extLst>
                <a:ext uri="{FF2B5EF4-FFF2-40B4-BE49-F238E27FC236}">
                  <a16:creationId xmlns:a16="http://schemas.microsoft.com/office/drawing/2014/main" id="{44171200-42D2-46AC-9630-78624A627BB4}"/>
                </a:ext>
              </a:extLst>
            </p:cNvPr>
            <p:cNvSpPr>
              <a:spLocks noChangeArrowheads="1"/>
            </p:cNvSpPr>
            <p:nvPr/>
          </p:nvSpPr>
          <p:spPr bwMode="auto">
            <a:xfrm>
              <a:off x="2895" y="2772"/>
              <a:ext cx="198" cy="46"/>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2" name="Rectangle 33">
              <a:extLst>
                <a:ext uri="{FF2B5EF4-FFF2-40B4-BE49-F238E27FC236}">
                  <a16:creationId xmlns:a16="http://schemas.microsoft.com/office/drawing/2014/main" id="{94DECE7A-5A68-49B8-99AA-CA1E8ACA7922}"/>
                </a:ext>
              </a:extLst>
            </p:cNvPr>
            <p:cNvSpPr>
              <a:spLocks noChangeArrowheads="1"/>
            </p:cNvSpPr>
            <p:nvPr/>
          </p:nvSpPr>
          <p:spPr bwMode="auto">
            <a:xfrm>
              <a:off x="2895" y="2818"/>
              <a:ext cx="198" cy="47"/>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3" name="Rectangle 34">
              <a:extLst>
                <a:ext uri="{FF2B5EF4-FFF2-40B4-BE49-F238E27FC236}">
                  <a16:creationId xmlns:a16="http://schemas.microsoft.com/office/drawing/2014/main" id="{B203C794-59E1-4DBB-8FB0-B1452A8E8448}"/>
                </a:ext>
              </a:extLst>
            </p:cNvPr>
            <p:cNvSpPr>
              <a:spLocks noChangeArrowheads="1"/>
            </p:cNvSpPr>
            <p:nvPr/>
          </p:nvSpPr>
          <p:spPr bwMode="auto">
            <a:xfrm>
              <a:off x="2895" y="2865"/>
              <a:ext cx="198" cy="52"/>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4" name="Rectangle 35">
              <a:extLst>
                <a:ext uri="{FF2B5EF4-FFF2-40B4-BE49-F238E27FC236}">
                  <a16:creationId xmlns:a16="http://schemas.microsoft.com/office/drawing/2014/main" id="{D6175F71-87AF-4AE1-A1E6-676D263656C9}"/>
                </a:ext>
              </a:extLst>
            </p:cNvPr>
            <p:cNvSpPr>
              <a:spLocks noChangeArrowheads="1"/>
            </p:cNvSpPr>
            <p:nvPr/>
          </p:nvSpPr>
          <p:spPr bwMode="auto">
            <a:xfrm>
              <a:off x="2895" y="2917"/>
              <a:ext cx="198" cy="47"/>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5" name="Rectangle 36">
              <a:extLst>
                <a:ext uri="{FF2B5EF4-FFF2-40B4-BE49-F238E27FC236}">
                  <a16:creationId xmlns:a16="http://schemas.microsoft.com/office/drawing/2014/main" id="{EBC4CB0E-F2CE-4B49-81CC-7F0C64E303E2}"/>
                </a:ext>
              </a:extLst>
            </p:cNvPr>
            <p:cNvSpPr>
              <a:spLocks noChangeArrowheads="1"/>
            </p:cNvSpPr>
            <p:nvPr/>
          </p:nvSpPr>
          <p:spPr bwMode="auto">
            <a:xfrm>
              <a:off x="2895" y="2964"/>
              <a:ext cx="198" cy="46"/>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6" name="Rectangle 37">
              <a:extLst>
                <a:ext uri="{FF2B5EF4-FFF2-40B4-BE49-F238E27FC236}">
                  <a16:creationId xmlns:a16="http://schemas.microsoft.com/office/drawing/2014/main" id="{2E51A505-8C6B-4630-8FFE-8803D58CF3EB}"/>
                </a:ext>
              </a:extLst>
            </p:cNvPr>
            <p:cNvSpPr>
              <a:spLocks noChangeArrowheads="1"/>
            </p:cNvSpPr>
            <p:nvPr/>
          </p:nvSpPr>
          <p:spPr bwMode="auto">
            <a:xfrm>
              <a:off x="2895" y="3010"/>
              <a:ext cx="198" cy="46"/>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7" name="Rectangle 38">
              <a:extLst>
                <a:ext uri="{FF2B5EF4-FFF2-40B4-BE49-F238E27FC236}">
                  <a16:creationId xmlns:a16="http://schemas.microsoft.com/office/drawing/2014/main" id="{DFBD9F63-2B5F-4C16-A0C2-0F417AE88DCC}"/>
                </a:ext>
              </a:extLst>
            </p:cNvPr>
            <p:cNvSpPr>
              <a:spLocks noChangeArrowheads="1"/>
            </p:cNvSpPr>
            <p:nvPr/>
          </p:nvSpPr>
          <p:spPr bwMode="auto">
            <a:xfrm>
              <a:off x="2895" y="3056"/>
              <a:ext cx="198" cy="46"/>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8" name="Rectangle 39">
              <a:extLst>
                <a:ext uri="{FF2B5EF4-FFF2-40B4-BE49-F238E27FC236}">
                  <a16:creationId xmlns:a16="http://schemas.microsoft.com/office/drawing/2014/main" id="{38276A25-D90F-45FF-97CB-1011E48C0CC0}"/>
                </a:ext>
              </a:extLst>
            </p:cNvPr>
            <p:cNvSpPr>
              <a:spLocks noChangeArrowheads="1"/>
            </p:cNvSpPr>
            <p:nvPr/>
          </p:nvSpPr>
          <p:spPr bwMode="auto">
            <a:xfrm>
              <a:off x="2895" y="3102"/>
              <a:ext cx="198" cy="47"/>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79" name="Rectangle 40">
              <a:extLst>
                <a:ext uri="{FF2B5EF4-FFF2-40B4-BE49-F238E27FC236}">
                  <a16:creationId xmlns:a16="http://schemas.microsoft.com/office/drawing/2014/main" id="{977AEBF8-E7EE-4BAD-A8A5-2BB4DEC0E1CD}"/>
                </a:ext>
              </a:extLst>
            </p:cNvPr>
            <p:cNvSpPr>
              <a:spLocks noChangeArrowheads="1"/>
            </p:cNvSpPr>
            <p:nvPr/>
          </p:nvSpPr>
          <p:spPr bwMode="auto">
            <a:xfrm>
              <a:off x="2895" y="3149"/>
              <a:ext cx="198" cy="46"/>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0" name="Rectangle 41">
              <a:extLst>
                <a:ext uri="{FF2B5EF4-FFF2-40B4-BE49-F238E27FC236}">
                  <a16:creationId xmlns:a16="http://schemas.microsoft.com/office/drawing/2014/main" id="{03F14AF6-8731-4E54-A9D2-B1D998A86891}"/>
                </a:ext>
              </a:extLst>
            </p:cNvPr>
            <p:cNvSpPr>
              <a:spLocks noChangeArrowheads="1"/>
            </p:cNvSpPr>
            <p:nvPr/>
          </p:nvSpPr>
          <p:spPr bwMode="auto">
            <a:xfrm>
              <a:off x="2895" y="3195"/>
              <a:ext cx="198" cy="46"/>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1" name="Rectangle 42">
              <a:extLst>
                <a:ext uri="{FF2B5EF4-FFF2-40B4-BE49-F238E27FC236}">
                  <a16:creationId xmlns:a16="http://schemas.microsoft.com/office/drawing/2014/main" id="{2C00F8FF-8260-4AE2-AF88-C130F77A4D62}"/>
                </a:ext>
              </a:extLst>
            </p:cNvPr>
            <p:cNvSpPr>
              <a:spLocks noChangeArrowheads="1"/>
            </p:cNvSpPr>
            <p:nvPr/>
          </p:nvSpPr>
          <p:spPr bwMode="auto">
            <a:xfrm>
              <a:off x="2895" y="3241"/>
              <a:ext cx="198" cy="4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2" name="Rectangle 43">
              <a:extLst>
                <a:ext uri="{FF2B5EF4-FFF2-40B4-BE49-F238E27FC236}">
                  <a16:creationId xmlns:a16="http://schemas.microsoft.com/office/drawing/2014/main" id="{B034623B-B39D-4088-BC01-6D6A220EC277}"/>
                </a:ext>
              </a:extLst>
            </p:cNvPr>
            <p:cNvSpPr>
              <a:spLocks noChangeArrowheads="1"/>
            </p:cNvSpPr>
            <p:nvPr/>
          </p:nvSpPr>
          <p:spPr bwMode="auto">
            <a:xfrm>
              <a:off x="2895" y="3287"/>
              <a:ext cx="198" cy="46"/>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3" name="Rectangle 44">
              <a:extLst>
                <a:ext uri="{FF2B5EF4-FFF2-40B4-BE49-F238E27FC236}">
                  <a16:creationId xmlns:a16="http://schemas.microsoft.com/office/drawing/2014/main" id="{28DCBF0D-44D7-4854-A0B4-DD0A4772E17A}"/>
                </a:ext>
              </a:extLst>
            </p:cNvPr>
            <p:cNvSpPr>
              <a:spLocks noChangeArrowheads="1"/>
            </p:cNvSpPr>
            <p:nvPr/>
          </p:nvSpPr>
          <p:spPr bwMode="auto">
            <a:xfrm>
              <a:off x="2895" y="3333"/>
              <a:ext cx="198" cy="47"/>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4" name="Rectangle 45">
              <a:extLst>
                <a:ext uri="{FF2B5EF4-FFF2-40B4-BE49-F238E27FC236}">
                  <a16:creationId xmlns:a16="http://schemas.microsoft.com/office/drawing/2014/main" id="{4ED695F2-CC26-4C65-953A-A89B408A8C1B}"/>
                </a:ext>
              </a:extLst>
            </p:cNvPr>
            <p:cNvSpPr>
              <a:spLocks noChangeArrowheads="1"/>
            </p:cNvSpPr>
            <p:nvPr/>
          </p:nvSpPr>
          <p:spPr bwMode="auto">
            <a:xfrm>
              <a:off x="2895" y="3380"/>
              <a:ext cx="198" cy="52"/>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5" name="Rectangle 46">
              <a:extLst>
                <a:ext uri="{FF2B5EF4-FFF2-40B4-BE49-F238E27FC236}">
                  <a16:creationId xmlns:a16="http://schemas.microsoft.com/office/drawing/2014/main" id="{2C7274EF-E864-4601-8BD5-0E0192D3563A}"/>
                </a:ext>
              </a:extLst>
            </p:cNvPr>
            <p:cNvSpPr>
              <a:spLocks noChangeArrowheads="1"/>
            </p:cNvSpPr>
            <p:nvPr/>
          </p:nvSpPr>
          <p:spPr bwMode="auto">
            <a:xfrm>
              <a:off x="2895" y="3432"/>
              <a:ext cx="198" cy="47"/>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6" name="Rectangle 47">
              <a:extLst>
                <a:ext uri="{FF2B5EF4-FFF2-40B4-BE49-F238E27FC236}">
                  <a16:creationId xmlns:a16="http://schemas.microsoft.com/office/drawing/2014/main" id="{58298C29-ABF7-40B3-AB82-ABC96D451980}"/>
                </a:ext>
              </a:extLst>
            </p:cNvPr>
            <p:cNvSpPr>
              <a:spLocks noChangeArrowheads="1"/>
            </p:cNvSpPr>
            <p:nvPr/>
          </p:nvSpPr>
          <p:spPr bwMode="auto">
            <a:xfrm>
              <a:off x="2895" y="3479"/>
              <a:ext cx="198" cy="4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7" name="Rectangle 48">
              <a:extLst>
                <a:ext uri="{FF2B5EF4-FFF2-40B4-BE49-F238E27FC236}">
                  <a16:creationId xmlns:a16="http://schemas.microsoft.com/office/drawing/2014/main" id="{6146BEFD-807F-41AF-9297-C220BD39ABA6}"/>
                </a:ext>
              </a:extLst>
            </p:cNvPr>
            <p:cNvSpPr>
              <a:spLocks noChangeArrowheads="1"/>
            </p:cNvSpPr>
            <p:nvPr/>
          </p:nvSpPr>
          <p:spPr bwMode="auto">
            <a:xfrm>
              <a:off x="2895" y="3525"/>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8" name="Rectangle 49">
              <a:extLst>
                <a:ext uri="{FF2B5EF4-FFF2-40B4-BE49-F238E27FC236}">
                  <a16:creationId xmlns:a16="http://schemas.microsoft.com/office/drawing/2014/main" id="{4E039614-391F-46AD-A4F6-6FF213991852}"/>
                </a:ext>
              </a:extLst>
            </p:cNvPr>
            <p:cNvSpPr>
              <a:spLocks noChangeArrowheads="1"/>
            </p:cNvSpPr>
            <p:nvPr/>
          </p:nvSpPr>
          <p:spPr bwMode="auto">
            <a:xfrm>
              <a:off x="2895" y="3571"/>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89" name="Rectangle 50">
              <a:extLst>
                <a:ext uri="{FF2B5EF4-FFF2-40B4-BE49-F238E27FC236}">
                  <a16:creationId xmlns:a16="http://schemas.microsoft.com/office/drawing/2014/main" id="{77183D46-B23C-4879-A5E7-54C26C0BF2E3}"/>
                </a:ext>
              </a:extLst>
            </p:cNvPr>
            <p:cNvSpPr>
              <a:spLocks noChangeArrowheads="1"/>
            </p:cNvSpPr>
            <p:nvPr/>
          </p:nvSpPr>
          <p:spPr bwMode="auto">
            <a:xfrm>
              <a:off x="2895" y="3617"/>
              <a:ext cx="198" cy="4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67" name="Rectangle 51">
            <a:extLst>
              <a:ext uri="{FF2B5EF4-FFF2-40B4-BE49-F238E27FC236}">
                <a16:creationId xmlns:a16="http://schemas.microsoft.com/office/drawing/2014/main" id="{5B0FD0B3-77EC-456D-884A-C5CC90A7F571}"/>
              </a:ext>
            </a:extLst>
          </p:cNvPr>
          <p:cNvSpPr>
            <a:spLocks noChangeArrowheads="1"/>
          </p:cNvSpPr>
          <p:nvPr/>
        </p:nvSpPr>
        <p:spPr bwMode="auto">
          <a:xfrm>
            <a:off x="4595813" y="3436938"/>
            <a:ext cx="314325" cy="23780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68" name="Group 52">
            <a:extLst>
              <a:ext uri="{FF2B5EF4-FFF2-40B4-BE49-F238E27FC236}">
                <a16:creationId xmlns:a16="http://schemas.microsoft.com/office/drawing/2014/main" id="{64544E5F-9E41-4586-B800-D872ED75C509}"/>
              </a:ext>
            </a:extLst>
          </p:cNvPr>
          <p:cNvGrpSpPr>
            <a:grpSpLocks/>
          </p:cNvGrpSpPr>
          <p:nvPr/>
        </p:nvGrpSpPr>
        <p:grpSpPr bwMode="auto">
          <a:xfrm>
            <a:off x="4406900" y="3122613"/>
            <a:ext cx="200025" cy="2703512"/>
            <a:chOff x="2776" y="1967"/>
            <a:chExt cx="126" cy="1703"/>
          </a:xfrm>
        </p:grpSpPr>
        <p:sp>
          <p:nvSpPr>
            <p:cNvPr id="54392" name="Rectangle 53">
              <a:extLst>
                <a:ext uri="{FF2B5EF4-FFF2-40B4-BE49-F238E27FC236}">
                  <a16:creationId xmlns:a16="http://schemas.microsoft.com/office/drawing/2014/main" id="{CEE9F0DB-3B26-4479-86FD-45EC124A270F}"/>
                </a:ext>
              </a:extLst>
            </p:cNvPr>
            <p:cNvSpPr>
              <a:spLocks noChangeArrowheads="1"/>
            </p:cNvSpPr>
            <p:nvPr/>
          </p:nvSpPr>
          <p:spPr bwMode="auto">
            <a:xfrm>
              <a:off x="2776" y="1967"/>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3" name="Rectangle 54">
              <a:extLst>
                <a:ext uri="{FF2B5EF4-FFF2-40B4-BE49-F238E27FC236}">
                  <a16:creationId xmlns:a16="http://schemas.microsoft.com/office/drawing/2014/main" id="{F9F25178-7971-445B-B2BF-7ED96049B2DF}"/>
                </a:ext>
              </a:extLst>
            </p:cNvPr>
            <p:cNvSpPr>
              <a:spLocks noChangeArrowheads="1"/>
            </p:cNvSpPr>
            <p:nvPr/>
          </p:nvSpPr>
          <p:spPr bwMode="auto">
            <a:xfrm>
              <a:off x="2776" y="1993"/>
              <a:ext cx="126" cy="2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4" name="Rectangle 55">
              <a:extLst>
                <a:ext uri="{FF2B5EF4-FFF2-40B4-BE49-F238E27FC236}">
                  <a16:creationId xmlns:a16="http://schemas.microsoft.com/office/drawing/2014/main" id="{597A74DD-BBE5-40F1-8EA6-C2FB85D17C08}"/>
                </a:ext>
              </a:extLst>
            </p:cNvPr>
            <p:cNvSpPr>
              <a:spLocks noChangeArrowheads="1"/>
            </p:cNvSpPr>
            <p:nvPr/>
          </p:nvSpPr>
          <p:spPr bwMode="auto">
            <a:xfrm>
              <a:off x="2776" y="2020"/>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5" name="Rectangle 56">
              <a:extLst>
                <a:ext uri="{FF2B5EF4-FFF2-40B4-BE49-F238E27FC236}">
                  <a16:creationId xmlns:a16="http://schemas.microsoft.com/office/drawing/2014/main" id="{EF3A322A-9085-4684-B3FB-A66D4D08B201}"/>
                </a:ext>
              </a:extLst>
            </p:cNvPr>
            <p:cNvSpPr>
              <a:spLocks noChangeArrowheads="1"/>
            </p:cNvSpPr>
            <p:nvPr/>
          </p:nvSpPr>
          <p:spPr bwMode="auto">
            <a:xfrm>
              <a:off x="2776" y="2046"/>
              <a:ext cx="126" cy="2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6" name="Rectangle 57">
              <a:extLst>
                <a:ext uri="{FF2B5EF4-FFF2-40B4-BE49-F238E27FC236}">
                  <a16:creationId xmlns:a16="http://schemas.microsoft.com/office/drawing/2014/main" id="{75FB7225-ED1E-4CB9-9607-3D1951DBA5DB}"/>
                </a:ext>
              </a:extLst>
            </p:cNvPr>
            <p:cNvSpPr>
              <a:spLocks noChangeArrowheads="1"/>
            </p:cNvSpPr>
            <p:nvPr/>
          </p:nvSpPr>
          <p:spPr bwMode="auto">
            <a:xfrm>
              <a:off x="2776" y="2072"/>
              <a:ext cx="126" cy="2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7" name="Rectangle 58">
              <a:extLst>
                <a:ext uri="{FF2B5EF4-FFF2-40B4-BE49-F238E27FC236}">
                  <a16:creationId xmlns:a16="http://schemas.microsoft.com/office/drawing/2014/main" id="{461B9565-7501-4484-B557-DDEA6E9F8B63}"/>
                </a:ext>
              </a:extLst>
            </p:cNvPr>
            <p:cNvSpPr>
              <a:spLocks noChangeArrowheads="1"/>
            </p:cNvSpPr>
            <p:nvPr/>
          </p:nvSpPr>
          <p:spPr bwMode="auto">
            <a:xfrm>
              <a:off x="2776" y="2099"/>
              <a:ext cx="126" cy="20"/>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8" name="Rectangle 59">
              <a:extLst>
                <a:ext uri="{FF2B5EF4-FFF2-40B4-BE49-F238E27FC236}">
                  <a16:creationId xmlns:a16="http://schemas.microsoft.com/office/drawing/2014/main" id="{E4B8E6A4-3F4E-43CA-A97B-4111CB48371F}"/>
                </a:ext>
              </a:extLst>
            </p:cNvPr>
            <p:cNvSpPr>
              <a:spLocks noChangeArrowheads="1"/>
            </p:cNvSpPr>
            <p:nvPr/>
          </p:nvSpPr>
          <p:spPr bwMode="auto">
            <a:xfrm>
              <a:off x="2776" y="2119"/>
              <a:ext cx="126" cy="26"/>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9" name="Rectangle 60">
              <a:extLst>
                <a:ext uri="{FF2B5EF4-FFF2-40B4-BE49-F238E27FC236}">
                  <a16:creationId xmlns:a16="http://schemas.microsoft.com/office/drawing/2014/main" id="{50FC6EB5-12AF-46F5-BB2E-48C92B4C5EAD}"/>
                </a:ext>
              </a:extLst>
            </p:cNvPr>
            <p:cNvSpPr>
              <a:spLocks noChangeArrowheads="1"/>
            </p:cNvSpPr>
            <p:nvPr/>
          </p:nvSpPr>
          <p:spPr bwMode="auto">
            <a:xfrm>
              <a:off x="2776" y="2145"/>
              <a:ext cx="126" cy="2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0" name="Rectangle 61">
              <a:extLst>
                <a:ext uri="{FF2B5EF4-FFF2-40B4-BE49-F238E27FC236}">
                  <a16:creationId xmlns:a16="http://schemas.microsoft.com/office/drawing/2014/main" id="{9411CC1C-4122-4A40-A0D6-D23C80309E13}"/>
                </a:ext>
              </a:extLst>
            </p:cNvPr>
            <p:cNvSpPr>
              <a:spLocks noChangeArrowheads="1"/>
            </p:cNvSpPr>
            <p:nvPr/>
          </p:nvSpPr>
          <p:spPr bwMode="auto">
            <a:xfrm>
              <a:off x="2776" y="2171"/>
              <a:ext cx="126" cy="2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1" name="Rectangle 62">
              <a:extLst>
                <a:ext uri="{FF2B5EF4-FFF2-40B4-BE49-F238E27FC236}">
                  <a16:creationId xmlns:a16="http://schemas.microsoft.com/office/drawing/2014/main" id="{51C60293-3110-4F8B-A558-CC5A4F5B221A}"/>
                </a:ext>
              </a:extLst>
            </p:cNvPr>
            <p:cNvSpPr>
              <a:spLocks noChangeArrowheads="1"/>
            </p:cNvSpPr>
            <p:nvPr/>
          </p:nvSpPr>
          <p:spPr bwMode="auto">
            <a:xfrm>
              <a:off x="2776" y="2198"/>
              <a:ext cx="126" cy="26"/>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2" name="Rectangle 63">
              <a:extLst>
                <a:ext uri="{FF2B5EF4-FFF2-40B4-BE49-F238E27FC236}">
                  <a16:creationId xmlns:a16="http://schemas.microsoft.com/office/drawing/2014/main" id="{1F9BE872-2E7E-4612-A721-4820F5C5D88B}"/>
                </a:ext>
              </a:extLst>
            </p:cNvPr>
            <p:cNvSpPr>
              <a:spLocks noChangeArrowheads="1"/>
            </p:cNvSpPr>
            <p:nvPr/>
          </p:nvSpPr>
          <p:spPr bwMode="auto">
            <a:xfrm>
              <a:off x="2776" y="2224"/>
              <a:ext cx="126" cy="2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3" name="Rectangle 64">
              <a:extLst>
                <a:ext uri="{FF2B5EF4-FFF2-40B4-BE49-F238E27FC236}">
                  <a16:creationId xmlns:a16="http://schemas.microsoft.com/office/drawing/2014/main" id="{CE01F060-31C8-40BE-892A-E0AEAAC31B98}"/>
                </a:ext>
              </a:extLst>
            </p:cNvPr>
            <p:cNvSpPr>
              <a:spLocks noChangeArrowheads="1"/>
            </p:cNvSpPr>
            <p:nvPr/>
          </p:nvSpPr>
          <p:spPr bwMode="auto">
            <a:xfrm>
              <a:off x="2776" y="2251"/>
              <a:ext cx="126" cy="2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4" name="Rectangle 65">
              <a:extLst>
                <a:ext uri="{FF2B5EF4-FFF2-40B4-BE49-F238E27FC236}">
                  <a16:creationId xmlns:a16="http://schemas.microsoft.com/office/drawing/2014/main" id="{82C9C275-0EE0-4F49-9CC8-C39EC237D890}"/>
                </a:ext>
              </a:extLst>
            </p:cNvPr>
            <p:cNvSpPr>
              <a:spLocks noChangeArrowheads="1"/>
            </p:cNvSpPr>
            <p:nvPr/>
          </p:nvSpPr>
          <p:spPr bwMode="auto">
            <a:xfrm>
              <a:off x="2776" y="2277"/>
              <a:ext cx="126" cy="2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5" name="Rectangle 66">
              <a:extLst>
                <a:ext uri="{FF2B5EF4-FFF2-40B4-BE49-F238E27FC236}">
                  <a16:creationId xmlns:a16="http://schemas.microsoft.com/office/drawing/2014/main" id="{69CF9892-3539-4A98-B1C2-1160C2746F9D}"/>
                </a:ext>
              </a:extLst>
            </p:cNvPr>
            <p:cNvSpPr>
              <a:spLocks noChangeArrowheads="1"/>
            </p:cNvSpPr>
            <p:nvPr/>
          </p:nvSpPr>
          <p:spPr bwMode="auto">
            <a:xfrm>
              <a:off x="2776" y="2303"/>
              <a:ext cx="126" cy="2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6" name="Rectangle 67">
              <a:extLst>
                <a:ext uri="{FF2B5EF4-FFF2-40B4-BE49-F238E27FC236}">
                  <a16:creationId xmlns:a16="http://schemas.microsoft.com/office/drawing/2014/main" id="{50E7AA07-1966-4556-972B-05BA679B055D}"/>
                </a:ext>
              </a:extLst>
            </p:cNvPr>
            <p:cNvSpPr>
              <a:spLocks noChangeArrowheads="1"/>
            </p:cNvSpPr>
            <p:nvPr/>
          </p:nvSpPr>
          <p:spPr bwMode="auto">
            <a:xfrm>
              <a:off x="2776" y="2330"/>
              <a:ext cx="126" cy="26"/>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7" name="Rectangle 68">
              <a:extLst>
                <a:ext uri="{FF2B5EF4-FFF2-40B4-BE49-F238E27FC236}">
                  <a16:creationId xmlns:a16="http://schemas.microsoft.com/office/drawing/2014/main" id="{0688B6BD-5F34-4D6C-BEFC-B6AE53591919}"/>
                </a:ext>
              </a:extLst>
            </p:cNvPr>
            <p:cNvSpPr>
              <a:spLocks noChangeArrowheads="1"/>
            </p:cNvSpPr>
            <p:nvPr/>
          </p:nvSpPr>
          <p:spPr bwMode="auto">
            <a:xfrm>
              <a:off x="2776" y="2356"/>
              <a:ext cx="126" cy="2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8" name="Rectangle 69">
              <a:extLst>
                <a:ext uri="{FF2B5EF4-FFF2-40B4-BE49-F238E27FC236}">
                  <a16:creationId xmlns:a16="http://schemas.microsoft.com/office/drawing/2014/main" id="{8358D9D4-9360-4C48-B14D-9BAD44CFA3C6}"/>
                </a:ext>
              </a:extLst>
            </p:cNvPr>
            <p:cNvSpPr>
              <a:spLocks noChangeArrowheads="1"/>
            </p:cNvSpPr>
            <p:nvPr/>
          </p:nvSpPr>
          <p:spPr bwMode="auto">
            <a:xfrm>
              <a:off x="2776" y="2383"/>
              <a:ext cx="126" cy="20"/>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09" name="Rectangle 70">
              <a:extLst>
                <a:ext uri="{FF2B5EF4-FFF2-40B4-BE49-F238E27FC236}">
                  <a16:creationId xmlns:a16="http://schemas.microsoft.com/office/drawing/2014/main" id="{66D4ACC3-9429-4082-9F7D-FD58992C3574}"/>
                </a:ext>
              </a:extLst>
            </p:cNvPr>
            <p:cNvSpPr>
              <a:spLocks noChangeArrowheads="1"/>
            </p:cNvSpPr>
            <p:nvPr/>
          </p:nvSpPr>
          <p:spPr bwMode="auto">
            <a:xfrm>
              <a:off x="2776" y="2403"/>
              <a:ext cx="126" cy="26"/>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0" name="Rectangle 71">
              <a:extLst>
                <a:ext uri="{FF2B5EF4-FFF2-40B4-BE49-F238E27FC236}">
                  <a16:creationId xmlns:a16="http://schemas.microsoft.com/office/drawing/2014/main" id="{5F3B0056-65B4-4C44-8D50-4F50550614CE}"/>
                </a:ext>
              </a:extLst>
            </p:cNvPr>
            <p:cNvSpPr>
              <a:spLocks noChangeArrowheads="1"/>
            </p:cNvSpPr>
            <p:nvPr/>
          </p:nvSpPr>
          <p:spPr bwMode="auto">
            <a:xfrm>
              <a:off x="2776" y="2429"/>
              <a:ext cx="126" cy="2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1" name="Rectangle 72">
              <a:extLst>
                <a:ext uri="{FF2B5EF4-FFF2-40B4-BE49-F238E27FC236}">
                  <a16:creationId xmlns:a16="http://schemas.microsoft.com/office/drawing/2014/main" id="{02E8BAA8-5989-438C-8340-07833291641D}"/>
                </a:ext>
              </a:extLst>
            </p:cNvPr>
            <p:cNvSpPr>
              <a:spLocks noChangeArrowheads="1"/>
            </p:cNvSpPr>
            <p:nvPr/>
          </p:nvSpPr>
          <p:spPr bwMode="auto">
            <a:xfrm>
              <a:off x="2776" y="2455"/>
              <a:ext cx="126" cy="27"/>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2" name="Rectangle 73">
              <a:extLst>
                <a:ext uri="{FF2B5EF4-FFF2-40B4-BE49-F238E27FC236}">
                  <a16:creationId xmlns:a16="http://schemas.microsoft.com/office/drawing/2014/main" id="{136448B0-DD9D-41E6-8329-5DE02F061287}"/>
                </a:ext>
              </a:extLst>
            </p:cNvPr>
            <p:cNvSpPr>
              <a:spLocks noChangeArrowheads="1"/>
            </p:cNvSpPr>
            <p:nvPr/>
          </p:nvSpPr>
          <p:spPr bwMode="auto">
            <a:xfrm>
              <a:off x="2776" y="2482"/>
              <a:ext cx="126" cy="26"/>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3" name="Rectangle 74">
              <a:extLst>
                <a:ext uri="{FF2B5EF4-FFF2-40B4-BE49-F238E27FC236}">
                  <a16:creationId xmlns:a16="http://schemas.microsoft.com/office/drawing/2014/main" id="{36AB5B78-9559-4321-BCBB-414E3764F33A}"/>
                </a:ext>
              </a:extLst>
            </p:cNvPr>
            <p:cNvSpPr>
              <a:spLocks noChangeArrowheads="1"/>
            </p:cNvSpPr>
            <p:nvPr/>
          </p:nvSpPr>
          <p:spPr bwMode="auto">
            <a:xfrm>
              <a:off x="2776" y="2508"/>
              <a:ext cx="126" cy="27"/>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4" name="Rectangle 75">
              <a:extLst>
                <a:ext uri="{FF2B5EF4-FFF2-40B4-BE49-F238E27FC236}">
                  <a16:creationId xmlns:a16="http://schemas.microsoft.com/office/drawing/2014/main" id="{E3E9AF78-FCB2-47B5-86EF-EE2BEB9602D2}"/>
                </a:ext>
              </a:extLst>
            </p:cNvPr>
            <p:cNvSpPr>
              <a:spLocks noChangeArrowheads="1"/>
            </p:cNvSpPr>
            <p:nvPr/>
          </p:nvSpPr>
          <p:spPr bwMode="auto">
            <a:xfrm>
              <a:off x="2776" y="2535"/>
              <a:ext cx="126" cy="26"/>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5" name="Rectangle 76">
              <a:extLst>
                <a:ext uri="{FF2B5EF4-FFF2-40B4-BE49-F238E27FC236}">
                  <a16:creationId xmlns:a16="http://schemas.microsoft.com/office/drawing/2014/main" id="{51F36099-A5E1-4237-BA20-A8E75E822985}"/>
                </a:ext>
              </a:extLst>
            </p:cNvPr>
            <p:cNvSpPr>
              <a:spLocks noChangeArrowheads="1"/>
            </p:cNvSpPr>
            <p:nvPr/>
          </p:nvSpPr>
          <p:spPr bwMode="auto">
            <a:xfrm>
              <a:off x="2776" y="2561"/>
              <a:ext cx="126" cy="26"/>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6" name="Rectangle 77">
              <a:extLst>
                <a:ext uri="{FF2B5EF4-FFF2-40B4-BE49-F238E27FC236}">
                  <a16:creationId xmlns:a16="http://schemas.microsoft.com/office/drawing/2014/main" id="{1961E9D1-87FB-457C-A29A-4F8B26118C12}"/>
                </a:ext>
              </a:extLst>
            </p:cNvPr>
            <p:cNvSpPr>
              <a:spLocks noChangeArrowheads="1"/>
            </p:cNvSpPr>
            <p:nvPr/>
          </p:nvSpPr>
          <p:spPr bwMode="auto">
            <a:xfrm>
              <a:off x="2776" y="2587"/>
              <a:ext cx="126" cy="2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7" name="Rectangle 78">
              <a:extLst>
                <a:ext uri="{FF2B5EF4-FFF2-40B4-BE49-F238E27FC236}">
                  <a16:creationId xmlns:a16="http://schemas.microsoft.com/office/drawing/2014/main" id="{9FF6874A-2D06-45E5-9E80-599B330DCA28}"/>
                </a:ext>
              </a:extLst>
            </p:cNvPr>
            <p:cNvSpPr>
              <a:spLocks noChangeArrowheads="1"/>
            </p:cNvSpPr>
            <p:nvPr/>
          </p:nvSpPr>
          <p:spPr bwMode="auto">
            <a:xfrm>
              <a:off x="2776" y="2614"/>
              <a:ext cx="126" cy="26"/>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8" name="Rectangle 79">
              <a:extLst>
                <a:ext uri="{FF2B5EF4-FFF2-40B4-BE49-F238E27FC236}">
                  <a16:creationId xmlns:a16="http://schemas.microsoft.com/office/drawing/2014/main" id="{C4729786-8147-4A77-AD10-26AC0789C30D}"/>
                </a:ext>
              </a:extLst>
            </p:cNvPr>
            <p:cNvSpPr>
              <a:spLocks noChangeArrowheads="1"/>
            </p:cNvSpPr>
            <p:nvPr/>
          </p:nvSpPr>
          <p:spPr bwMode="auto">
            <a:xfrm>
              <a:off x="2776" y="2640"/>
              <a:ext cx="126" cy="2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19" name="Rectangle 80">
              <a:extLst>
                <a:ext uri="{FF2B5EF4-FFF2-40B4-BE49-F238E27FC236}">
                  <a16:creationId xmlns:a16="http://schemas.microsoft.com/office/drawing/2014/main" id="{7AAB76C3-FD27-4883-86A4-D59A50DD7AE5}"/>
                </a:ext>
              </a:extLst>
            </p:cNvPr>
            <p:cNvSpPr>
              <a:spLocks noChangeArrowheads="1"/>
            </p:cNvSpPr>
            <p:nvPr/>
          </p:nvSpPr>
          <p:spPr bwMode="auto">
            <a:xfrm>
              <a:off x="2776" y="2667"/>
              <a:ext cx="126" cy="19"/>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0" name="Rectangle 81">
              <a:extLst>
                <a:ext uri="{FF2B5EF4-FFF2-40B4-BE49-F238E27FC236}">
                  <a16:creationId xmlns:a16="http://schemas.microsoft.com/office/drawing/2014/main" id="{C74FE6BE-8C8E-4491-A034-3ACFA48999EB}"/>
                </a:ext>
              </a:extLst>
            </p:cNvPr>
            <p:cNvSpPr>
              <a:spLocks noChangeArrowheads="1"/>
            </p:cNvSpPr>
            <p:nvPr/>
          </p:nvSpPr>
          <p:spPr bwMode="auto">
            <a:xfrm>
              <a:off x="2776" y="2686"/>
              <a:ext cx="126" cy="27"/>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1" name="Rectangle 82">
              <a:extLst>
                <a:ext uri="{FF2B5EF4-FFF2-40B4-BE49-F238E27FC236}">
                  <a16:creationId xmlns:a16="http://schemas.microsoft.com/office/drawing/2014/main" id="{D2A2048A-0E4F-4CE0-BFE2-C5A09C69FFA4}"/>
                </a:ext>
              </a:extLst>
            </p:cNvPr>
            <p:cNvSpPr>
              <a:spLocks noChangeArrowheads="1"/>
            </p:cNvSpPr>
            <p:nvPr/>
          </p:nvSpPr>
          <p:spPr bwMode="auto">
            <a:xfrm>
              <a:off x="2776" y="2713"/>
              <a:ext cx="126" cy="26"/>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2" name="Rectangle 83">
              <a:extLst>
                <a:ext uri="{FF2B5EF4-FFF2-40B4-BE49-F238E27FC236}">
                  <a16:creationId xmlns:a16="http://schemas.microsoft.com/office/drawing/2014/main" id="{AD120446-BF95-4259-BBF7-44B1BD2433BD}"/>
                </a:ext>
              </a:extLst>
            </p:cNvPr>
            <p:cNvSpPr>
              <a:spLocks noChangeArrowheads="1"/>
            </p:cNvSpPr>
            <p:nvPr/>
          </p:nvSpPr>
          <p:spPr bwMode="auto">
            <a:xfrm>
              <a:off x="2776" y="2739"/>
              <a:ext cx="126" cy="2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3" name="Rectangle 84">
              <a:extLst>
                <a:ext uri="{FF2B5EF4-FFF2-40B4-BE49-F238E27FC236}">
                  <a16:creationId xmlns:a16="http://schemas.microsoft.com/office/drawing/2014/main" id="{C3977BEA-BDB8-4236-993C-C98E5224E34D}"/>
                </a:ext>
              </a:extLst>
            </p:cNvPr>
            <p:cNvSpPr>
              <a:spLocks noChangeArrowheads="1"/>
            </p:cNvSpPr>
            <p:nvPr/>
          </p:nvSpPr>
          <p:spPr bwMode="auto">
            <a:xfrm>
              <a:off x="2776" y="2766"/>
              <a:ext cx="126" cy="26"/>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4" name="Rectangle 85">
              <a:extLst>
                <a:ext uri="{FF2B5EF4-FFF2-40B4-BE49-F238E27FC236}">
                  <a16:creationId xmlns:a16="http://schemas.microsoft.com/office/drawing/2014/main" id="{162D1F16-02B3-43A8-83E7-88F1646506F0}"/>
                </a:ext>
              </a:extLst>
            </p:cNvPr>
            <p:cNvSpPr>
              <a:spLocks noChangeArrowheads="1"/>
            </p:cNvSpPr>
            <p:nvPr/>
          </p:nvSpPr>
          <p:spPr bwMode="auto">
            <a:xfrm>
              <a:off x="2776" y="2792"/>
              <a:ext cx="126" cy="26"/>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5" name="Rectangle 86">
              <a:extLst>
                <a:ext uri="{FF2B5EF4-FFF2-40B4-BE49-F238E27FC236}">
                  <a16:creationId xmlns:a16="http://schemas.microsoft.com/office/drawing/2014/main" id="{5F61589B-C04F-4179-A386-6B0F667873D0}"/>
                </a:ext>
              </a:extLst>
            </p:cNvPr>
            <p:cNvSpPr>
              <a:spLocks noChangeArrowheads="1"/>
            </p:cNvSpPr>
            <p:nvPr/>
          </p:nvSpPr>
          <p:spPr bwMode="auto">
            <a:xfrm>
              <a:off x="2776" y="2818"/>
              <a:ext cx="126" cy="2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6" name="Rectangle 87">
              <a:extLst>
                <a:ext uri="{FF2B5EF4-FFF2-40B4-BE49-F238E27FC236}">
                  <a16:creationId xmlns:a16="http://schemas.microsoft.com/office/drawing/2014/main" id="{9A343B7A-7E03-4A70-A53A-BA25833C817B}"/>
                </a:ext>
              </a:extLst>
            </p:cNvPr>
            <p:cNvSpPr>
              <a:spLocks noChangeArrowheads="1"/>
            </p:cNvSpPr>
            <p:nvPr/>
          </p:nvSpPr>
          <p:spPr bwMode="auto">
            <a:xfrm>
              <a:off x="2776" y="2845"/>
              <a:ext cx="126" cy="26"/>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7" name="Rectangle 88">
              <a:extLst>
                <a:ext uri="{FF2B5EF4-FFF2-40B4-BE49-F238E27FC236}">
                  <a16:creationId xmlns:a16="http://schemas.microsoft.com/office/drawing/2014/main" id="{1C59D3C6-7799-4BD8-92BC-2BA264845149}"/>
                </a:ext>
              </a:extLst>
            </p:cNvPr>
            <p:cNvSpPr>
              <a:spLocks noChangeArrowheads="1"/>
            </p:cNvSpPr>
            <p:nvPr/>
          </p:nvSpPr>
          <p:spPr bwMode="auto">
            <a:xfrm>
              <a:off x="2776" y="2871"/>
              <a:ext cx="126" cy="27"/>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8" name="Rectangle 89">
              <a:extLst>
                <a:ext uri="{FF2B5EF4-FFF2-40B4-BE49-F238E27FC236}">
                  <a16:creationId xmlns:a16="http://schemas.microsoft.com/office/drawing/2014/main" id="{B545540D-178F-4391-933A-E3535333A222}"/>
                </a:ext>
              </a:extLst>
            </p:cNvPr>
            <p:cNvSpPr>
              <a:spLocks noChangeArrowheads="1"/>
            </p:cNvSpPr>
            <p:nvPr/>
          </p:nvSpPr>
          <p:spPr bwMode="auto">
            <a:xfrm>
              <a:off x="2776" y="2898"/>
              <a:ext cx="126" cy="26"/>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29" name="Rectangle 90">
              <a:extLst>
                <a:ext uri="{FF2B5EF4-FFF2-40B4-BE49-F238E27FC236}">
                  <a16:creationId xmlns:a16="http://schemas.microsoft.com/office/drawing/2014/main" id="{3B3915FC-1E01-41ED-9651-5F00D62CFDB5}"/>
                </a:ext>
              </a:extLst>
            </p:cNvPr>
            <p:cNvSpPr>
              <a:spLocks noChangeArrowheads="1"/>
            </p:cNvSpPr>
            <p:nvPr/>
          </p:nvSpPr>
          <p:spPr bwMode="auto">
            <a:xfrm>
              <a:off x="2776" y="2924"/>
              <a:ext cx="126" cy="26"/>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0" name="Rectangle 91">
              <a:extLst>
                <a:ext uri="{FF2B5EF4-FFF2-40B4-BE49-F238E27FC236}">
                  <a16:creationId xmlns:a16="http://schemas.microsoft.com/office/drawing/2014/main" id="{A248C550-FD6A-43C3-8AFD-A3332ABBA3C8}"/>
                </a:ext>
              </a:extLst>
            </p:cNvPr>
            <p:cNvSpPr>
              <a:spLocks noChangeArrowheads="1"/>
            </p:cNvSpPr>
            <p:nvPr/>
          </p:nvSpPr>
          <p:spPr bwMode="auto">
            <a:xfrm>
              <a:off x="2776" y="2950"/>
              <a:ext cx="126" cy="20"/>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1" name="Rectangle 92">
              <a:extLst>
                <a:ext uri="{FF2B5EF4-FFF2-40B4-BE49-F238E27FC236}">
                  <a16:creationId xmlns:a16="http://schemas.microsoft.com/office/drawing/2014/main" id="{57232C4D-2FAB-4F8D-9B9A-878DE863A5EA}"/>
                </a:ext>
              </a:extLst>
            </p:cNvPr>
            <p:cNvSpPr>
              <a:spLocks noChangeArrowheads="1"/>
            </p:cNvSpPr>
            <p:nvPr/>
          </p:nvSpPr>
          <p:spPr bwMode="auto">
            <a:xfrm>
              <a:off x="2776" y="2970"/>
              <a:ext cx="126" cy="2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2" name="Rectangle 93">
              <a:extLst>
                <a:ext uri="{FF2B5EF4-FFF2-40B4-BE49-F238E27FC236}">
                  <a16:creationId xmlns:a16="http://schemas.microsoft.com/office/drawing/2014/main" id="{3CCB58FF-E833-4E12-AB5E-F944807FA94C}"/>
                </a:ext>
              </a:extLst>
            </p:cNvPr>
            <p:cNvSpPr>
              <a:spLocks noChangeArrowheads="1"/>
            </p:cNvSpPr>
            <p:nvPr/>
          </p:nvSpPr>
          <p:spPr bwMode="auto">
            <a:xfrm>
              <a:off x="2776" y="2997"/>
              <a:ext cx="126" cy="26"/>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3" name="Rectangle 94">
              <a:extLst>
                <a:ext uri="{FF2B5EF4-FFF2-40B4-BE49-F238E27FC236}">
                  <a16:creationId xmlns:a16="http://schemas.microsoft.com/office/drawing/2014/main" id="{F4461CA1-6D6A-42A2-AE48-ED425E26FF82}"/>
                </a:ext>
              </a:extLst>
            </p:cNvPr>
            <p:cNvSpPr>
              <a:spLocks noChangeArrowheads="1"/>
            </p:cNvSpPr>
            <p:nvPr/>
          </p:nvSpPr>
          <p:spPr bwMode="auto">
            <a:xfrm>
              <a:off x="2776" y="3023"/>
              <a:ext cx="126" cy="26"/>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4" name="Rectangle 95">
              <a:extLst>
                <a:ext uri="{FF2B5EF4-FFF2-40B4-BE49-F238E27FC236}">
                  <a16:creationId xmlns:a16="http://schemas.microsoft.com/office/drawing/2014/main" id="{03802A25-A736-4B38-8086-0FEFB8FD6969}"/>
                </a:ext>
              </a:extLst>
            </p:cNvPr>
            <p:cNvSpPr>
              <a:spLocks noChangeArrowheads="1"/>
            </p:cNvSpPr>
            <p:nvPr/>
          </p:nvSpPr>
          <p:spPr bwMode="auto">
            <a:xfrm>
              <a:off x="2776" y="3049"/>
              <a:ext cx="126" cy="27"/>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5" name="Rectangle 96">
              <a:extLst>
                <a:ext uri="{FF2B5EF4-FFF2-40B4-BE49-F238E27FC236}">
                  <a16:creationId xmlns:a16="http://schemas.microsoft.com/office/drawing/2014/main" id="{5BD19E98-0D8D-4A74-B479-7604F796F261}"/>
                </a:ext>
              </a:extLst>
            </p:cNvPr>
            <p:cNvSpPr>
              <a:spLocks noChangeArrowheads="1"/>
            </p:cNvSpPr>
            <p:nvPr/>
          </p:nvSpPr>
          <p:spPr bwMode="auto">
            <a:xfrm>
              <a:off x="2776" y="3076"/>
              <a:ext cx="126" cy="26"/>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6" name="Rectangle 97">
              <a:extLst>
                <a:ext uri="{FF2B5EF4-FFF2-40B4-BE49-F238E27FC236}">
                  <a16:creationId xmlns:a16="http://schemas.microsoft.com/office/drawing/2014/main" id="{4443D2D1-8A44-4845-B2D6-ECB89895E6EB}"/>
                </a:ext>
              </a:extLst>
            </p:cNvPr>
            <p:cNvSpPr>
              <a:spLocks noChangeArrowheads="1"/>
            </p:cNvSpPr>
            <p:nvPr/>
          </p:nvSpPr>
          <p:spPr bwMode="auto">
            <a:xfrm>
              <a:off x="2776" y="3102"/>
              <a:ext cx="126" cy="27"/>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7" name="Rectangle 98">
              <a:extLst>
                <a:ext uri="{FF2B5EF4-FFF2-40B4-BE49-F238E27FC236}">
                  <a16:creationId xmlns:a16="http://schemas.microsoft.com/office/drawing/2014/main" id="{6321DF78-2955-42E2-A62F-96E6EB6833E0}"/>
                </a:ext>
              </a:extLst>
            </p:cNvPr>
            <p:cNvSpPr>
              <a:spLocks noChangeArrowheads="1"/>
            </p:cNvSpPr>
            <p:nvPr/>
          </p:nvSpPr>
          <p:spPr bwMode="auto">
            <a:xfrm>
              <a:off x="2776" y="3129"/>
              <a:ext cx="126" cy="26"/>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8" name="Rectangle 99">
              <a:extLst>
                <a:ext uri="{FF2B5EF4-FFF2-40B4-BE49-F238E27FC236}">
                  <a16:creationId xmlns:a16="http://schemas.microsoft.com/office/drawing/2014/main" id="{C86C9AAE-A818-4010-8B98-E3CC433E24D7}"/>
                </a:ext>
              </a:extLst>
            </p:cNvPr>
            <p:cNvSpPr>
              <a:spLocks noChangeArrowheads="1"/>
            </p:cNvSpPr>
            <p:nvPr/>
          </p:nvSpPr>
          <p:spPr bwMode="auto">
            <a:xfrm>
              <a:off x="2776" y="3155"/>
              <a:ext cx="126" cy="27"/>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39" name="Rectangle 100">
              <a:extLst>
                <a:ext uri="{FF2B5EF4-FFF2-40B4-BE49-F238E27FC236}">
                  <a16:creationId xmlns:a16="http://schemas.microsoft.com/office/drawing/2014/main" id="{CEF6170E-2A23-49F8-90DF-845FA4FC6243}"/>
                </a:ext>
              </a:extLst>
            </p:cNvPr>
            <p:cNvSpPr>
              <a:spLocks noChangeArrowheads="1"/>
            </p:cNvSpPr>
            <p:nvPr/>
          </p:nvSpPr>
          <p:spPr bwMode="auto">
            <a:xfrm>
              <a:off x="2776" y="3182"/>
              <a:ext cx="126" cy="26"/>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0" name="Rectangle 101">
              <a:extLst>
                <a:ext uri="{FF2B5EF4-FFF2-40B4-BE49-F238E27FC236}">
                  <a16:creationId xmlns:a16="http://schemas.microsoft.com/office/drawing/2014/main" id="{63E75FA4-489D-43D7-9D08-1CF84AABB859}"/>
                </a:ext>
              </a:extLst>
            </p:cNvPr>
            <p:cNvSpPr>
              <a:spLocks noChangeArrowheads="1"/>
            </p:cNvSpPr>
            <p:nvPr/>
          </p:nvSpPr>
          <p:spPr bwMode="auto">
            <a:xfrm>
              <a:off x="2776" y="3208"/>
              <a:ext cx="126" cy="26"/>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1" name="Rectangle 102">
              <a:extLst>
                <a:ext uri="{FF2B5EF4-FFF2-40B4-BE49-F238E27FC236}">
                  <a16:creationId xmlns:a16="http://schemas.microsoft.com/office/drawing/2014/main" id="{D67E20DD-2B78-470D-9F4B-79ACD09D360F}"/>
                </a:ext>
              </a:extLst>
            </p:cNvPr>
            <p:cNvSpPr>
              <a:spLocks noChangeArrowheads="1"/>
            </p:cNvSpPr>
            <p:nvPr/>
          </p:nvSpPr>
          <p:spPr bwMode="auto">
            <a:xfrm>
              <a:off x="2776" y="3234"/>
              <a:ext cx="126" cy="20"/>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2" name="Rectangle 103">
              <a:extLst>
                <a:ext uri="{FF2B5EF4-FFF2-40B4-BE49-F238E27FC236}">
                  <a16:creationId xmlns:a16="http://schemas.microsoft.com/office/drawing/2014/main" id="{302686E3-3129-43BB-99DF-13066640E66B}"/>
                </a:ext>
              </a:extLst>
            </p:cNvPr>
            <p:cNvSpPr>
              <a:spLocks noChangeArrowheads="1"/>
            </p:cNvSpPr>
            <p:nvPr/>
          </p:nvSpPr>
          <p:spPr bwMode="auto">
            <a:xfrm>
              <a:off x="2776" y="3254"/>
              <a:ext cx="126" cy="2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3" name="Rectangle 104">
              <a:extLst>
                <a:ext uri="{FF2B5EF4-FFF2-40B4-BE49-F238E27FC236}">
                  <a16:creationId xmlns:a16="http://schemas.microsoft.com/office/drawing/2014/main" id="{4D72FC01-CB77-41C5-82C9-9E6DB70589F6}"/>
                </a:ext>
              </a:extLst>
            </p:cNvPr>
            <p:cNvSpPr>
              <a:spLocks noChangeArrowheads="1"/>
            </p:cNvSpPr>
            <p:nvPr/>
          </p:nvSpPr>
          <p:spPr bwMode="auto">
            <a:xfrm>
              <a:off x="2776" y="3281"/>
              <a:ext cx="126" cy="26"/>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4" name="Rectangle 105">
              <a:extLst>
                <a:ext uri="{FF2B5EF4-FFF2-40B4-BE49-F238E27FC236}">
                  <a16:creationId xmlns:a16="http://schemas.microsoft.com/office/drawing/2014/main" id="{601B1593-F4F3-4354-93B1-55DEFC92E89A}"/>
                </a:ext>
              </a:extLst>
            </p:cNvPr>
            <p:cNvSpPr>
              <a:spLocks noChangeArrowheads="1"/>
            </p:cNvSpPr>
            <p:nvPr/>
          </p:nvSpPr>
          <p:spPr bwMode="auto">
            <a:xfrm>
              <a:off x="2776" y="3307"/>
              <a:ext cx="126" cy="26"/>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5" name="Rectangle 106">
              <a:extLst>
                <a:ext uri="{FF2B5EF4-FFF2-40B4-BE49-F238E27FC236}">
                  <a16:creationId xmlns:a16="http://schemas.microsoft.com/office/drawing/2014/main" id="{3978C350-D27C-4BDC-9116-269AC2C759C0}"/>
                </a:ext>
              </a:extLst>
            </p:cNvPr>
            <p:cNvSpPr>
              <a:spLocks noChangeArrowheads="1"/>
            </p:cNvSpPr>
            <p:nvPr/>
          </p:nvSpPr>
          <p:spPr bwMode="auto">
            <a:xfrm>
              <a:off x="2776" y="3333"/>
              <a:ext cx="126" cy="2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6" name="Rectangle 107">
              <a:extLst>
                <a:ext uri="{FF2B5EF4-FFF2-40B4-BE49-F238E27FC236}">
                  <a16:creationId xmlns:a16="http://schemas.microsoft.com/office/drawing/2014/main" id="{3D3FB0A2-2ABD-4EAC-80B1-24C69CAADC8F}"/>
                </a:ext>
              </a:extLst>
            </p:cNvPr>
            <p:cNvSpPr>
              <a:spLocks noChangeArrowheads="1"/>
            </p:cNvSpPr>
            <p:nvPr/>
          </p:nvSpPr>
          <p:spPr bwMode="auto">
            <a:xfrm>
              <a:off x="2776" y="3360"/>
              <a:ext cx="126" cy="26"/>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7" name="Rectangle 108">
              <a:extLst>
                <a:ext uri="{FF2B5EF4-FFF2-40B4-BE49-F238E27FC236}">
                  <a16:creationId xmlns:a16="http://schemas.microsoft.com/office/drawing/2014/main" id="{93828FA1-6444-49CD-AF77-FF3B56EFB917}"/>
                </a:ext>
              </a:extLst>
            </p:cNvPr>
            <p:cNvSpPr>
              <a:spLocks noChangeArrowheads="1"/>
            </p:cNvSpPr>
            <p:nvPr/>
          </p:nvSpPr>
          <p:spPr bwMode="auto">
            <a:xfrm>
              <a:off x="2776" y="3386"/>
              <a:ext cx="126" cy="27"/>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8" name="Rectangle 109">
              <a:extLst>
                <a:ext uri="{FF2B5EF4-FFF2-40B4-BE49-F238E27FC236}">
                  <a16:creationId xmlns:a16="http://schemas.microsoft.com/office/drawing/2014/main" id="{74733FD6-D5D6-4855-9CCF-60ED97FB10A5}"/>
                </a:ext>
              </a:extLst>
            </p:cNvPr>
            <p:cNvSpPr>
              <a:spLocks noChangeArrowheads="1"/>
            </p:cNvSpPr>
            <p:nvPr/>
          </p:nvSpPr>
          <p:spPr bwMode="auto">
            <a:xfrm>
              <a:off x="2776" y="3413"/>
              <a:ext cx="126" cy="2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49" name="Rectangle 110">
              <a:extLst>
                <a:ext uri="{FF2B5EF4-FFF2-40B4-BE49-F238E27FC236}">
                  <a16:creationId xmlns:a16="http://schemas.microsoft.com/office/drawing/2014/main" id="{59CD6ED3-49CD-419E-8D7C-8A443C521868}"/>
                </a:ext>
              </a:extLst>
            </p:cNvPr>
            <p:cNvSpPr>
              <a:spLocks noChangeArrowheads="1"/>
            </p:cNvSpPr>
            <p:nvPr/>
          </p:nvSpPr>
          <p:spPr bwMode="auto">
            <a:xfrm>
              <a:off x="2776" y="3439"/>
              <a:ext cx="126" cy="26"/>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0" name="Rectangle 111">
              <a:extLst>
                <a:ext uri="{FF2B5EF4-FFF2-40B4-BE49-F238E27FC236}">
                  <a16:creationId xmlns:a16="http://schemas.microsoft.com/office/drawing/2014/main" id="{30ACAD11-36CE-4287-911D-529741AE11D2}"/>
                </a:ext>
              </a:extLst>
            </p:cNvPr>
            <p:cNvSpPr>
              <a:spLocks noChangeArrowheads="1"/>
            </p:cNvSpPr>
            <p:nvPr/>
          </p:nvSpPr>
          <p:spPr bwMode="auto">
            <a:xfrm>
              <a:off x="2776" y="3465"/>
              <a:ext cx="126" cy="2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1" name="Rectangle 112">
              <a:extLst>
                <a:ext uri="{FF2B5EF4-FFF2-40B4-BE49-F238E27FC236}">
                  <a16:creationId xmlns:a16="http://schemas.microsoft.com/office/drawing/2014/main" id="{616115E7-D402-4D98-9E30-E217F10575A9}"/>
                </a:ext>
              </a:extLst>
            </p:cNvPr>
            <p:cNvSpPr>
              <a:spLocks noChangeArrowheads="1"/>
            </p:cNvSpPr>
            <p:nvPr/>
          </p:nvSpPr>
          <p:spPr bwMode="auto">
            <a:xfrm>
              <a:off x="2776" y="3492"/>
              <a:ext cx="126" cy="26"/>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2" name="Rectangle 113">
              <a:extLst>
                <a:ext uri="{FF2B5EF4-FFF2-40B4-BE49-F238E27FC236}">
                  <a16:creationId xmlns:a16="http://schemas.microsoft.com/office/drawing/2014/main" id="{E814BF86-7CFE-4800-B2E0-6278022007B5}"/>
                </a:ext>
              </a:extLst>
            </p:cNvPr>
            <p:cNvSpPr>
              <a:spLocks noChangeArrowheads="1"/>
            </p:cNvSpPr>
            <p:nvPr/>
          </p:nvSpPr>
          <p:spPr bwMode="auto">
            <a:xfrm>
              <a:off x="2776" y="3518"/>
              <a:ext cx="126" cy="2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3" name="Rectangle 114">
              <a:extLst>
                <a:ext uri="{FF2B5EF4-FFF2-40B4-BE49-F238E27FC236}">
                  <a16:creationId xmlns:a16="http://schemas.microsoft.com/office/drawing/2014/main" id="{3FDCB376-B118-4E23-90A9-6DF31316D72E}"/>
                </a:ext>
              </a:extLst>
            </p:cNvPr>
            <p:cNvSpPr>
              <a:spLocks noChangeArrowheads="1"/>
            </p:cNvSpPr>
            <p:nvPr/>
          </p:nvSpPr>
          <p:spPr bwMode="auto">
            <a:xfrm>
              <a:off x="2776" y="3538"/>
              <a:ext cx="126" cy="2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4" name="Rectangle 115">
              <a:extLst>
                <a:ext uri="{FF2B5EF4-FFF2-40B4-BE49-F238E27FC236}">
                  <a16:creationId xmlns:a16="http://schemas.microsoft.com/office/drawing/2014/main" id="{8742C1A6-469E-4066-9D6A-DEC03D493CA8}"/>
                </a:ext>
              </a:extLst>
            </p:cNvPr>
            <p:cNvSpPr>
              <a:spLocks noChangeArrowheads="1"/>
            </p:cNvSpPr>
            <p:nvPr/>
          </p:nvSpPr>
          <p:spPr bwMode="auto">
            <a:xfrm>
              <a:off x="2776" y="3564"/>
              <a:ext cx="126" cy="2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5" name="Rectangle 116">
              <a:extLst>
                <a:ext uri="{FF2B5EF4-FFF2-40B4-BE49-F238E27FC236}">
                  <a16:creationId xmlns:a16="http://schemas.microsoft.com/office/drawing/2014/main" id="{20123073-6380-4109-80A0-C6CC9095B4D4}"/>
                </a:ext>
              </a:extLst>
            </p:cNvPr>
            <p:cNvSpPr>
              <a:spLocks noChangeArrowheads="1"/>
            </p:cNvSpPr>
            <p:nvPr/>
          </p:nvSpPr>
          <p:spPr bwMode="auto">
            <a:xfrm>
              <a:off x="2776" y="3591"/>
              <a:ext cx="126" cy="2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6" name="Rectangle 117">
              <a:extLst>
                <a:ext uri="{FF2B5EF4-FFF2-40B4-BE49-F238E27FC236}">
                  <a16:creationId xmlns:a16="http://schemas.microsoft.com/office/drawing/2014/main" id="{94B17AD8-4388-4E28-863F-6BE70843303B}"/>
                </a:ext>
              </a:extLst>
            </p:cNvPr>
            <p:cNvSpPr>
              <a:spLocks noChangeArrowheads="1"/>
            </p:cNvSpPr>
            <p:nvPr/>
          </p:nvSpPr>
          <p:spPr bwMode="auto">
            <a:xfrm>
              <a:off x="2776" y="3617"/>
              <a:ext cx="126" cy="2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457" name="Rectangle 118">
              <a:extLst>
                <a:ext uri="{FF2B5EF4-FFF2-40B4-BE49-F238E27FC236}">
                  <a16:creationId xmlns:a16="http://schemas.microsoft.com/office/drawing/2014/main" id="{173C6357-1895-4558-8EF1-A1DDB3C90D1D}"/>
                </a:ext>
              </a:extLst>
            </p:cNvPr>
            <p:cNvSpPr>
              <a:spLocks noChangeArrowheads="1"/>
            </p:cNvSpPr>
            <p:nvPr/>
          </p:nvSpPr>
          <p:spPr bwMode="auto">
            <a:xfrm>
              <a:off x="2776" y="3644"/>
              <a:ext cx="126" cy="2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69" name="Freeform 119">
            <a:extLst>
              <a:ext uri="{FF2B5EF4-FFF2-40B4-BE49-F238E27FC236}">
                <a16:creationId xmlns:a16="http://schemas.microsoft.com/office/drawing/2014/main" id="{B9726E4A-CFD0-441D-B8A4-59203E23C8D4}"/>
              </a:ext>
            </a:extLst>
          </p:cNvPr>
          <p:cNvSpPr>
            <a:spLocks/>
          </p:cNvSpPr>
          <p:nvPr/>
        </p:nvSpPr>
        <p:spPr bwMode="auto">
          <a:xfrm>
            <a:off x="4406900" y="3122613"/>
            <a:ext cx="188913" cy="2692400"/>
          </a:xfrm>
          <a:custGeom>
            <a:avLst/>
            <a:gdLst>
              <a:gd name="T0" fmla="*/ 0 w 119"/>
              <a:gd name="T1" fmla="*/ 2147483646 h 1696"/>
              <a:gd name="T2" fmla="*/ 0 w 119"/>
              <a:gd name="T3" fmla="*/ 0 h 1696"/>
              <a:gd name="T4" fmla="*/ 2147483646 w 119"/>
              <a:gd name="T5" fmla="*/ 2147483646 h 1696"/>
              <a:gd name="T6" fmla="*/ 2147483646 w 119"/>
              <a:gd name="T7" fmla="*/ 2147483646 h 1696"/>
              <a:gd name="T8" fmla="*/ 0 w 119"/>
              <a:gd name="T9" fmla="*/ 2147483646 h 1696"/>
              <a:gd name="T10" fmla="*/ 0 60000 65536"/>
              <a:gd name="T11" fmla="*/ 0 60000 65536"/>
              <a:gd name="T12" fmla="*/ 0 60000 65536"/>
              <a:gd name="T13" fmla="*/ 0 60000 65536"/>
              <a:gd name="T14" fmla="*/ 0 60000 65536"/>
              <a:gd name="T15" fmla="*/ 0 w 119"/>
              <a:gd name="T16" fmla="*/ 0 h 1696"/>
              <a:gd name="T17" fmla="*/ 119 w 119"/>
              <a:gd name="T18" fmla="*/ 1696 h 1696"/>
            </a:gdLst>
            <a:ahLst/>
            <a:cxnLst>
              <a:cxn ang="T10">
                <a:pos x="T0" y="T1"/>
              </a:cxn>
              <a:cxn ang="T11">
                <a:pos x="T2" y="T3"/>
              </a:cxn>
              <a:cxn ang="T12">
                <a:pos x="T4" y="T5"/>
              </a:cxn>
              <a:cxn ang="T13">
                <a:pos x="T6" y="T7"/>
              </a:cxn>
              <a:cxn ang="T14">
                <a:pos x="T8" y="T9"/>
              </a:cxn>
            </a:cxnLst>
            <a:rect l="T15" t="T16" r="T17" b="T18"/>
            <a:pathLst>
              <a:path w="119" h="1696">
                <a:moveTo>
                  <a:pt x="0" y="1498"/>
                </a:moveTo>
                <a:lnTo>
                  <a:pt x="0" y="0"/>
                </a:lnTo>
                <a:lnTo>
                  <a:pt x="119" y="198"/>
                </a:lnTo>
                <a:lnTo>
                  <a:pt x="119" y="1696"/>
                </a:lnTo>
                <a:lnTo>
                  <a:pt x="0" y="14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0" name="Group 120">
            <a:extLst>
              <a:ext uri="{FF2B5EF4-FFF2-40B4-BE49-F238E27FC236}">
                <a16:creationId xmlns:a16="http://schemas.microsoft.com/office/drawing/2014/main" id="{DDCDC360-A8F0-40FD-A293-43EC4102A7BD}"/>
              </a:ext>
            </a:extLst>
          </p:cNvPr>
          <p:cNvGrpSpPr>
            <a:grpSpLocks/>
          </p:cNvGrpSpPr>
          <p:nvPr/>
        </p:nvGrpSpPr>
        <p:grpSpPr bwMode="auto">
          <a:xfrm>
            <a:off x="4406900" y="3122613"/>
            <a:ext cx="514350" cy="323850"/>
            <a:chOff x="2776" y="1967"/>
            <a:chExt cx="324" cy="204"/>
          </a:xfrm>
        </p:grpSpPr>
        <p:sp>
          <p:nvSpPr>
            <p:cNvPr id="54361" name="Rectangle 121">
              <a:extLst>
                <a:ext uri="{FF2B5EF4-FFF2-40B4-BE49-F238E27FC236}">
                  <a16:creationId xmlns:a16="http://schemas.microsoft.com/office/drawing/2014/main" id="{1D898CA2-1A17-4834-B7F8-062FB911E510}"/>
                </a:ext>
              </a:extLst>
            </p:cNvPr>
            <p:cNvSpPr>
              <a:spLocks noChangeArrowheads="1"/>
            </p:cNvSpPr>
            <p:nvPr/>
          </p:nvSpPr>
          <p:spPr bwMode="auto">
            <a:xfrm>
              <a:off x="2776" y="1967"/>
              <a:ext cx="324"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2" name="Rectangle 122">
              <a:extLst>
                <a:ext uri="{FF2B5EF4-FFF2-40B4-BE49-F238E27FC236}">
                  <a16:creationId xmlns:a16="http://schemas.microsoft.com/office/drawing/2014/main" id="{8926C727-978E-4481-8C48-7E99590940F3}"/>
                </a:ext>
              </a:extLst>
            </p:cNvPr>
            <p:cNvSpPr>
              <a:spLocks noChangeArrowheads="1"/>
            </p:cNvSpPr>
            <p:nvPr/>
          </p:nvSpPr>
          <p:spPr bwMode="auto">
            <a:xfrm>
              <a:off x="2776" y="1973"/>
              <a:ext cx="324"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3" name="Rectangle 123">
              <a:extLst>
                <a:ext uri="{FF2B5EF4-FFF2-40B4-BE49-F238E27FC236}">
                  <a16:creationId xmlns:a16="http://schemas.microsoft.com/office/drawing/2014/main" id="{B526C8E2-9CBF-4893-AE16-A8ED73F90CAB}"/>
                </a:ext>
              </a:extLst>
            </p:cNvPr>
            <p:cNvSpPr>
              <a:spLocks noChangeArrowheads="1"/>
            </p:cNvSpPr>
            <p:nvPr/>
          </p:nvSpPr>
          <p:spPr bwMode="auto">
            <a:xfrm>
              <a:off x="2776" y="1980"/>
              <a:ext cx="324"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4" name="Rectangle 124">
              <a:extLst>
                <a:ext uri="{FF2B5EF4-FFF2-40B4-BE49-F238E27FC236}">
                  <a16:creationId xmlns:a16="http://schemas.microsoft.com/office/drawing/2014/main" id="{95A038F2-F264-4DC6-982B-F8CE727E96D5}"/>
                </a:ext>
              </a:extLst>
            </p:cNvPr>
            <p:cNvSpPr>
              <a:spLocks noChangeArrowheads="1"/>
            </p:cNvSpPr>
            <p:nvPr/>
          </p:nvSpPr>
          <p:spPr bwMode="auto">
            <a:xfrm>
              <a:off x="2776" y="1987"/>
              <a:ext cx="324"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5" name="Rectangle 125">
              <a:extLst>
                <a:ext uri="{FF2B5EF4-FFF2-40B4-BE49-F238E27FC236}">
                  <a16:creationId xmlns:a16="http://schemas.microsoft.com/office/drawing/2014/main" id="{464DDA21-E4BF-4D37-A8E2-C46EEEB61025}"/>
                </a:ext>
              </a:extLst>
            </p:cNvPr>
            <p:cNvSpPr>
              <a:spLocks noChangeArrowheads="1"/>
            </p:cNvSpPr>
            <p:nvPr/>
          </p:nvSpPr>
          <p:spPr bwMode="auto">
            <a:xfrm>
              <a:off x="2776" y="1993"/>
              <a:ext cx="324"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6" name="Rectangle 126">
              <a:extLst>
                <a:ext uri="{FF2B5EF4-FFF2-40B4-BE49-F238E27FC236}">
                  <a16:creationId xmlns:a16="http://schemas.microsoft.com/office/drawing/2014/main" id="{C433D90C-A8D5-4A18-9D26-7691A5B48ADB}"/>
                </a:ext>
              </a:extLst>
            </p:cNvPr>
            <p:cNvSpPr>
              <a:spLocks noChangeArrowheads="1"/>
            </p:cNvSpPr>
            <p:nvPr/>
          </p:nvSpPr>
          <p:spPr bwMode="auto">
            <a:xfrm>
              <a:off x="2776" y="2000"/>
              <a:ext cx="324" cy="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7" name="Rectangle 127">
              <a:extLst>
                <a:ext uri="{FF2B5EF4-FFF2-40B4-BE49-F238E27FC236}">
                  <a16:creationId xmlns:a16="http://schemas.microsoft.com/office/drawing/2014/main" id="{0DA269FF-3E17-40E3-AE67-C3C70CC0EC2E}"/>
                </a:ext>
              </a:extLst>
            </p:cNvPr>
            <p:cNvSpPr>
              <a:spLocks noChangeArrowheads="1"/>
            </p:cNvSpPr>
            <p:nvPr/>
          </p:nvSpPr>
          <p:spPr bwMode="auto">
            <a:xfrm>
              <a:off x="2776" y="2006"/>
              <a:ext cx="324"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8" name="Rectangle 128">
              <a:extLst>
                <a:ext uri="{FF2B5EF4-FFF2-40B4-BE49-F238E27FC236}">
                  <a16:creationId xmlns:a16="http://schemas.microsoft.com/office/drawing/2014/main" id="{B61BAB32-6BF6-4F4F-9177-D5CF088288A6}"/>
                </a:ext>
              </a:extLst>
            </p:cNvPr>
            <p:cNvSpPr>
              <a:spLocks noChangeArrowheads="1"/>
            </p:cNvSpPr>
            <p:nvPr/>
          </p:nvSpPr>
          <p:spPr bwMode="auto">
            <a:xfrm>
              <a:off x="2776" y="2013"/>
              <a:ext cx="324"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9" name="Rectangle 129">
              <a:extLst>
                <a:ext uri="{FF2B5EF4-FFF2-40B4-BE49-F238E27FC236}">
                  <a16:creationId xmlns:a16="http://schemas.microsoft.com/office/drawing/2014/main" id="{1698D3BB-4ECF-4248-B2CA-0F58F6107B06}"/>
                </a:ext>
              </a:extLst>
            </p:cNvPr>
            <p:cNvSpPr>
              <a:spLocks noChangeArrowheads="1"/>
            </p:cNvSpPr>
            <p:nvPr/>
          </p:nvSpPr>
          <p:spPr bwMode="auto">
            <a:xfrm>
              <a:off x="2776" y="2020"/>
              <a:ext cx="324"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0" name="Rectangle 130">
              <a:extLst>
                <a:ext uri="{FF2B5EF4-FFF2-40B4-BE49-F238E27FC236}">
                  <a16:creationId xmlns:a16="http://schemas.microsoft.com/office/drawing/2014/main" id="{2F7C3EFB-53BF-4FA0-AD6D-EEBD5A016E94}"/>
                </a:ext>
              </a:extLst>
            </p:cNvPr>
            <p:cNvSpPr>
              <a:spLocks noChangeArrowheads="1"/>
            </p:cNvSpPr>
            <p:nvPr/>
          </p:nvSpPr>
          <p:spPr bwMode="auto">
            <a:xfrm>
              <a:off x="2776" y="2026"/>
              <a:ext cx="324"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1" name="Rectangle 131">
              <a:extLst>
                <a:ext uri="{FF2B5EF4-FFF2-40B4-BE49-F238E27FC236}">
                  <a16:creationId xmlns:a16="http://schemas.microsoft.com/office/drawing/2014/main" id="{7E2171CD-950E-4B30-9706-FE84C99AB39D}"/>
                </a:ext>
              </a:extLst>
            </p:cNvPr>
            <p:cNvSpPr>
              <a:spLocks noChangeArrowheads="1"/>
            </p:cNvSpPr>
            <p:nvPr/>
          </p:nvSpPr>
          <p:spPr bwMode="auto">
            <a:xfrm>
              <a:off x="2776" y="2033"/>
              <a:ext cx="324" cy="6"/>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2" name="Rectangle 132">
              <a:extLst>
                <a:ext uri="{FF2B5EF4-FFF2-40B4-BE49-F238E27FC236}">
                  <a16:creationId xmlns:a16="http://schemas.microsoft.com/office/drawing/2014/main" id="{0693B19D-E949-4EE9-A46F-8E7EE1FAB861}"/>
                </a:ext>
              </a:extLst>
            </p:cNvPr>
            <p:cNvSpPr>
              <a:spLocks noChangeArrowheads="1"/>
            </p:cNvSpPr>
            <p:nvPr/>
          </p:nvSpPr>
          <p:spPr bwMode="auto">
            <a:xfrm>
              <a:off x="2776" y="2039"/>
              <a:ext cx="324" cy="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3" name="Rectangle 133">
              <a:extLst>
                <a:ext uri="{FF2B5EF4-FFF2-40B4-BE49-F238E27FC236}">
                  <a16:creationId xmlns:a16="http://schemas.microsoft.com/office/drawing/2014/main" id="{187F52E3-5134-493E-A961-B7073B16A1BF}"/>
                </a:ext>
              </a:extLst>
            </p:cNvPr>
            <p:cNvSpPr>
              <a:spLocks noChangeArrowheads="1"/>
            </p:cNvSpPr>
            <p:nvPr/>
          </p:nvSpPr>
          <p:spPr bwMode="auto">
            <a:xfrm>
              <a:off x="2776" y="2046"/>
              <a:ext cx="324" cy="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4" name="Rectangle 134">
              <a:extLst>
                <a:ext uri="{FF2B5EF4-FFF2-40B4-BE49-F238E27FC236}">
                  <a16:creationId xmlns:a16="http://schemas.microsoft.com/office/drawing/2014/main" id="{0BB5E572-D34A-4CFE-BFAE-145CEEEAE037}"/>
                </a:ext>
              </a:extLst>
            </p:cNvPr>
            <p:cNvSpPr>
              <a:spLocks noChangeArrowheads="1"/>
            </p:cNvSpPr>
            <p:nvPr/>
          </p:nvSpPr>
          <p:spPr bwMode="auto">
            <a:xfrm>
              <a:off x="2776" y="2053"/>
              <a:ext cx="324" cy="6"/>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5" name="Rectangle 135">
              <a:extLst>
                <a:ext uri="{FF2B5EF4-FFF2-40B4-BE49-F238E27FC236}">
                  <a16:creationId xmlns:a16="http://schemas.microsoft.com/office/drawing/2014/main" id="{2B1741F8-AFBA-46D8-9897-03E5B66DF4E4}"/>
                </a:ext>
              </a:extLst>
            </p:cNvPr>
            <p:cNvSpPr>
              <a:spLocks noChangeArrowheads="1"/>
            </p:cNvSpPr>
            <p:nvPr/>
          </p:nvSpPr>
          <p:spPr bwMode="auto">
            <a:xfrm>
              <a:off x="2776" y="2059"/>
              <a:ext cx="324" cy="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6" name="Rectangle 136">
              <a:extLst>
                <a:ext uri="{FF2B5EF4-FFF2-40B4-BE49-F238E27FC236}">
                  <a16:creationId xmlns:a16="http://schemas.microsoft.com/office/drawing/2014/main" id="{5D4D7EA0-0A3B-43CD-AB63-6E56EBEDD94A}"/>
                </a:ext>
              </a:extLst>
            </p:cNvPr>
            <p:cNvSpPr>
              <a:spLocks noChangeArrowheads="1"/>
            </p:cNvSpPr>
            <p:nvPr/>
          </p:nvSpPr>
          <p:spPr bwMode="auto">
            <a:xfrm>
              <a:off x="2776" y="2066"/>
              <a:ext cx="324" cy="6"/>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7" name="Rectangle 137">
              <a:extLst>
                <a:ext uri="{FF2B5EF4-FFF2-40B4-BE49-F238E27FC236}">
                  <a16:creationId xmlns:a16="http://schemas.microsoft.com/office/drawing/2014/main" id="{8F00D915-A0E8-4A93-9DD2-F2016FBA5A86}"/>
                </a:ext>
              </a:extLst>
            </p:cNvPr>
            <p:cNvSpPr>
              <a:spLocks noChangeArrowheads="1"/>
            </p:cNvSpPr>
            <p:nvPr/>
          </p:nvSpPr>
          <p:spPr bwMode="auto">
            <a:xfrm>
              <a:off x="2776" y="2072"/>
              <a:ext cx="324" cy="7"/>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8" name="Rectangle 138">
              <a:extLst>
                <a:ext uri="{FF2B5EF4-FFF2-40B4-BE49-F238E27FC236}">
                  <a16:creationId xmlns:a16="http://schemas.microsoft.com/office/drawing/2014/main" id="{EA9E6B80-31BD-47D5-BE4D-41F6E2810DD3}"/>
                </a:ext>
              </a:extLst>
            </p:cNvPr>
            <p:cNvSpPr>
              <a:spLocks noChangeArrowheads="1"/>
            </p:cNvSpPr>
            <p:nvPr/>
          </p:nvSpPr>
          <p:spPr bwMode="auto">
            <a:xfrm>
              <a:off x="2776" y="2079"/>
              <a:ext cx="324" cy="7"/>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79" name="Rectangle 139">
              <a:extLst>
                <a:ext uri="{FF2B5EF4-FFF2-40B4-BE49-F238E27FC236}">
                  <a16:creationId xmlns:a16="http://schemas.microsoft.com/office/drawing/2014/main" id="{62F18F9A-E04A-4F08-92F3-240A5BD677EC}"/>
                </a:ext>
              </a:extLst>
            </p:cNvPr>
            <p:cNvSpPr>
              <a:spLocks noChangeArrowheads="1"/>
            </p:cNvSpPr>
            <p:nvPr/>
          </p:nvSpPr>
          <p:spPr bwMode="auto">
            <a:xfrm>
              <a:off x="2776" y="2086"/>
              <a:ext cx="324" cy="6"/>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0" name="Rectangle 140">
              <a:extLst>
                <a:ext uri="{FF2B5EF4-FFF2-40B4-BE49-F238E27FC236}">
                  <a16:creationId xmlns:a16="http://schemas.microsoft.com/office/drawing/2014/main" id="{E26D23EB-E20B-4B59-BBD0-021970F2EE03}"/>
                </a:ext>
              </a:extLst>
            </p:cNvPr>
            <p:cNvSpPr>
              <a:spLocks noChangeArrowheads="1"/>
            </p:cNvSpPr>
            <p:nvPr/>
          </p:nvSpPr>
          <p:spPr bwMode="auto">
            <a:xfrm>
              <a:off x="2776" y="2092"/>
              <a:ext cx="324" cy="7"/>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1" name="Rectangle 141">
              <a:extLst>
                <a:ext uri="{FF2B5EF4-FFF2-40B4-BE49-F238E27FC236}">
                  <a16:creationId xmlns:a16="http://schemas.microsoft.com/office/drawing/2014/main" id="{249511CB-8CA1-4EBC-A723-8613731D4F1F}"/>
                </a:ext>
              </a:extLst>
            </p:cNvPr>
            <p:cNvSpPr>
              <a:spLocks noChangeArrowheads="1"/>
            </p:cNvSpPr>
            <p:nvPr/>
          </p:nvSpPr>
          <p:spPr bwMode="auto">
            <a:xfrm>
              <a:off x="2776" y="2099"/>
              <a:ext cx="324" cy="6"/>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2" name="Rectangle 142">
              <a:extLst>
                <a:ext uri="{FF2B5EF4-FFF2-40B4-BE49-F238E27FC236}">
                  <a16:creationId xmlns:a16="http://schemas.microsoft.com/office/drawing/2014/main" id="{C1C74430-F75A-459C-B57E-5CF1E6D114CA}"/>
                </a:ext>
              </a:extLst>
            </p:cNvPr>
            <p:cNvSpPr>
              <a:spLocks noChangeArrowheads="1"/>
            </p:cNvSpPr>
            <p:nvPr/>
          </p:nvSpPr>
          <p:spPr bwMode="auto">
            <a:xfrm>
              <a:off x="2776" y="2105"/>
              <a:ext cx="324" cy="7"/>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3" name="Rectangle 143">
              <a:extLst>
                <a:ext uri="{FF2B5EF4-FFF2-40B4-BE49-F238E27FC236}">
                  <a16:creationId xmlns:a16="http://schemas.microsoft.com/office/drawing/2014/main" id="{5C610B40-BBA0-4BC0-8F00-359EA7A10AC8}"/>
                </a:ext>
              </a:extLst>
            </p:cNvPr>
            <p:cNvSpPr>
              <a:spLocks noChangeArrowheads="1"/>
            </p:cNvSpPr>
            <p:nvPr/>
          </p:nvSpPr>
          <p:spPr bwMode="auto">
            <a:xfrm>
              <a:off x="2776" y="2112"/>
              <a:ext cx="324"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4" name="Rectangle 144">
              <a:extLst>
                <a:ext uri="{FF2B5EF4-FFF2-40B4-BE49-F238E27FC236}">
                  <a16:creationId xmlns:a16="http://schemas.microsoft.com/office/drawing/2014/main" id="{A1E3EF44-E107-4861-9A9D-3874925499BC}"/>
                </a:ext>
              </a:extLst>
            </p:cNvPr>
            <p:cNvSpPr>
              <a:spLocks noChangeArrowheads="1"/>
            </p:cNvSpPr>
            <p:nvPr/>
          </p:nvSpPr>
          <p:spPr bwMode="auto">
            <a:xfrm>
              <a:off x="2776" y="2119"/>
              <a:ext cx="324" cy="6"/>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5" name="Rectangle 145">
              <a:extLst>
                <a:ext uri="{FF2B5EF4-FFF2-40B4-BE49-F238E27FC236}">
                  <a16:creationId xmlns:a16="http://schemas.microsoft.com/office/drawing/2014/main" id="{E1ACD217-300C-493E-88EA-361C2A129042}"/>
                </a:ext>
              </a:extLst>
            </p:cNvPr>
            <p:cNvSpPr>
              <a:spLocks noChangeArrowheads="1"/>
            </p:cNvSpPr>
            <p:nvPr/>
          </p:nvSpPr>
          <p:spPr bwMode="auto">
            <a:xfrm>
              <a:off x="2776" y="2125"/>
              <a:ext cx="324"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6" name="Rectangle 146">
              <a:extLst>
                <a:ext uri="{FF2B5EF4-FFF2-40B4-BE49-F238E27FC236}">
                  <a16:creationId xmlns:a16="http://schemas.microsoft.com/office/drawing/2014/main" id="{2F8F3F76-DF95-4D9E-8A2D-21E7B0C4D406}"/>
                </a:ext>
              </a:extLst>
            </p:cNvPr>
            <p:cNvSpPr>
              <a:spLocks noChangeArrowheads="1"/>
            </p:cNvSpPr>
            <p:nvPr/>
          </p:nvSpPr>
          <p:spPr bwMode="auto">
            <a:xfrm>
              <a:off x="2776" y="2132"/>
              <a:ext cx="324" cy="6"/>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7" name="Rectangle 147">
              <a:extLst>
                <a:ext uri="{FF2B5EF4-FFF2-40B4-BE49-F238E27FC236}">
                  <a16:creationId xmlns:a16="http://schemas.microsoft.com/office/drawing/2014/main" id="{C281507A-9092-4754-928C-1A5F43E6BC06}"/>
                </a:ext>
              </a:extLst>
            </p:cNvPr>
            <p:cNvSpPr>
              <a:spLocks noChangeArrowheads="1"/>
            </p:cNvSpPr>
            <p:nvPr/>
          </p:nvSpPr>
          <p:spPr bwMode="auto">
            <a:xfrm>
              <a:off x="2776" y="2138"/>
              <a:ext cx="324" cy="7"/>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8" name="Rectangle 148">
              <a:extLst>
                <a:ext uri="{FF2B5EF4-FFF2-40B4-BE49-F238E27FC236}">
                  <a16:creationId xmlns:a16="http://schemas.microsoft.com/office/drawing/2014/main" id="{D897DFF4-B93F-4DF6-99B1-C13704B5F6C5}"/>
                </a:ext>
              </a:extLst>
            </p:cNvPr>
            <p:cNvSpPr>
              <a:spLocks noChangeArrowheads="1"/>
            </p:cNvSpPr>
            <p:nvPr/>
          </p:nvSpPr>
          <p:spPr bwMode="auto">
            <a:xfrm>
              <a:off x="2776" y="2145"/>
              <a:ext cx="324"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89" name="Rectangle 149">
              <a:extLst>
                <a:ext uri="{FF2B5EF4-FFF2-40B4-BE49-F238E27FC236}">
                  <a16:creationId xmlns:a16="http://schemas.microsoft.com/office/drawing/2014/main" id="{63380A46-5BCD-47AC-8F5E-A4152D58BF79}"/>
                </a:ext>
              </a:extLst>
            </p:cNvPr>
            <p:cNvSpPr>
              <a:spLocks noChangeArrowheads="1"/>
            </p:cNvSpPr>
            <p:nvPr/>
          </p:nvSpPr>
          <p:spPr bwMode="auto">
            <a:xfrm>
              <a:off x="2776" y="2152"/>
              <a:ext cx="324"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0" name="Rectangle 150">
              <a:extLst>
                <a:ext uri="{FF2B5EF4-FFF2-40B4-BE49-F238E27FC236}">
                  <a16:creationId xmlns:a16="http://schemas.microsoft.com/office/drawing/2014/main" id="{CD3386CC-3D3C-4764-9795-193ABF102CA8}"/>
                </a:ext>
              </a:extLst>
            </p:cNvPr>
            <p:cNvSpPr>
              <a:spLocks noChangeArrowheads="1"/>
            </p:cNvSpPr>
            <p:nvPr/>
          </p:nvSpPr>
          <p:spPr bwMode="auto">
            <a:xfrm>
              <a:off x="2776" y="2158"/>
              <a:ext cx="324"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91" name="Rectangle 151">
              <a:extLst>
                <a:ext uri="{FF2B5EF4-FFF2-40B4-BE49-F238E27FC236}">
                  <a16:creationId xmlns:a16="http://schemas.microsoft.com/office/drawing/2014/main" id="{F564B9C6-6502-4362-B31B-51E7CB1B63AC}"/>
                </a:ext>
              </a:extLst>
            </p:cNvPr>
            <p:cNvSpPr>
              <a:spLocks noChangeArrowheads="1"/>
            </p:cNvSpPr>
            <p:nvPr/>
          </p:nvSpPr>
          <p:spPr bwMode="auto">
            <a:xfrm>
              <a:off x="2776" y="2165"/>
              <a:ext cx="324" cy="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1" name="Freeform 152">
            <a:extLst>
              <a:ext uri="{FF2B5EF4-FFF2-40B4-BE49-F238E27FC236}">
                <a16:creationId xmlns:a16="http://schemas.microsoft.com/office/drawing/2014/main" id="{B1102664-BB8C-4B3A-8931-3CAAA2189DCF}"/>
              </a:ext>
            </a:extLst>
          </p:cNvPr>
          <p:cNvSpPr>
            <a:spLocks/>
          </p:cNvSpPr>
          <p:nvPr/>
        </p:nvSpPr>
        <p:spPr bwMode="auto">
          <a:xfrm>
            <a:off x="4406900" y="3122613"/>
            <a:ext cx="503238" cy="314325"/>
          </a:xfrm>
          <a:custGeom>
            <a:avLst/>
            <a:gdLst>
              <a:gd name="T0" fmla="*/ 2147483646 w 317"/>
              <a:gd name="T1" fmla="*/ 2147483646 h 198"/>
              <a:gd name="T2" fmla="*/ 2147483646 w 317"/>
              <a:gd name="T3" fmla="*/ 0 h 198"/>
              <a:gd name="T4" fmla="*/ 0 w 317"/>
              <a:gd name="T5" fmla="*/ 0 h 198"/>
              <a:gd name="T6" fmla="*/ 2147483646 w 317"/>
              <a:gd name="T7" fmla="*/ 2147483646 h 198"/>
              <a:gd name="T8" fmla="*/ 2147483646 w 317"/>
              <a:gd name="T9" fmla="*/ 2147483646 h 198"/>
              <a:gd name="T10" fmla="*/ 0 60000 65536"/>
              <a:gd name="T11" fmla="*/ 0 60000 65536"/>
              <a:gd name="T12" fmla="*/ 0 60000 65536"/>
              <a:gd name="T13" fmla="*/ 0 60000 65536"/>
              <a:gd name="T14" fmla="*/ 0 60000 65536"/>
              <a:gd name="T15" fmla="*/ 0 w 317"/>
              <a:gd name="T16" fmla="*/ 0 h 198"/>
              <a:gd name="T17" fmla="*/ 317 w 317"/>
              <a:gd name="T18" fmla="*/ 198 h 198"/>
            </a:gdLst>
            <a:ahLst/>
            <a:cxnLst>
              <a:cxn ang="T10">
                <a:pos x="T0" y="T1"/>
              </a:cxn>
              <a:cxn ang="T11">
                <a:pos x="T2" y="T3"/>
              </a:cxn>
              <a:cxn ang="T12">
                <a:pos x="T4" y="T5"/>
              </a:cxn>
              <a:cxn ang="T13">
                <a:pos x="T6" y="T7"/>
              </a:cxn>
              <a:cxn ang="T14">
                <a:pos x="T8" y="T9"/>
              </a:cxn>
            </a:cxnLst>
            <a:rect l="T15" t="T16" r="T17" b="T18"/>
            <a:pathLst>
              <a:path w="317" h="198">
                <a:moveTo>
                  <a:pt x="317" y="198"/>
                </a:moveTo>
                <a:lnTo>
                  <a:pt x="198" y="0"/>
                </a:lnTo>
                <a:lnTo>
                  <a:pt x="0" y="0"/>
                </a:lnTo>
                <a:lnTo>
                  <a:pt x="119" y="198"/>
                </a:lnTo>
                <a:lnTo>
                  <a:pt x="317"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2" name="Group 153">
            <a:extLst>
              <a:ext uri="{FF2B5EF4-FFF2-40B4-BE49-F238E27FC236}">
                <a16:creationId xmlns:a16="http://schemas.microsoft.com/office/drawing/2014/main" id="{9A5D457F-C2E4-4F08-A030-C8A49B196142}"/>
              </a:ext>
            </a:extLst>
          </p:cNvPr>
          <p:cNvGrpSpPr>
            <a:grpSpLocks/>
          </p:cNvGrpSpPr>
          <p:nvPr/>
        </p:nvGrpSpPr>
        <p:grpSpPr bwMode="auto">
          <a:xfrm>
            <a:off x="4281488" y="5375275"/>
            <a:ext cx="314325" cy="439738"/>
            <a:chOff x="2697" y="3386"/>
            <a:chExt cx="198" cy="277"/>
          </a:xfrm>
        </p:grpSpPr>
        <p:sp>
          <p:nvSpPr>
            <p:cNvPr id="54319" name="Rectangle 154">
              <a:extLst>
                <a:ext uri="{FF2B5EF4-FFF2-40B4-BE49-F238E27FC236}">
                  <a16:creationId xmlns:a16="http://schemas.microsoft.com/office/drawing/2014/main" id="{441FB222-4DBF-4C59-B788-50F37300DB32}"/>
                </a:ext>
              </a:extLst>
            </p:cNvPr>
            <p:cNvSpPr>
              <a:spLocks noChangeArrowheads="1"/>
            </p:cNvSpPr>
            <p:nvPr/>
          </p:nvSpPr>
          <p:spPr bwMode="auto">
            <a:xfrm>
              <a:off x="2697" y="3386"/>
              <a:ext cx="198" cy="7"/>
            </a:xfrm>
            <a:prstGeom prst="rect">
              <a:avLst/>
            </a:prstGeom>
            <a:solidFill>
              <a:srgbClr val="FFCF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0" name="Rectangle 155">
              <a:extLst>
                <a:ext uri="{FF2B5EF4-FFF2-40B4-BE49-F238E27FC236}">
                  <a16:creationId xmlns:a16="http://schemas.microsoft.com/office/drawing/2014/main" id="{CAA1E22F-56C9-48C3-BEF2-A0AC6FE443E4}"/>
                </a:ext>
              </a:extLst>
            </p:cNvPr>
            <p:cNvSpPr>
              <a:spLocks noChangeArrowheads="1"/>
            </p:cNvSpPr>
            <p:nvPr/>
          </p:nvSpPr>
          <p:spPr bwMode="auto">
            <a:xfrm>
              <a:off x="2697" y="3393"/>
              <a:ext cx="198" cy="6"/>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1" name="Rectangle 156">
              <a:extLst>
                <a:ext uri="{FF2B5EF4-FFF2-40B4-BE49-F238E27FC236}">
                  <a16:creationId xmlns:a16="http://schemas.microsoft.com/office/drawing/2014/main" id="{F88EA106-32A7-4A26-ABF8-8E7166923A8D}"/>
                </a:ext>
              </a:extLst>
            </p:cNvPr>
            <p:cNvSpPr>
              <a:spLocks noChangeArrowheads="1"/>
            </p:cNvSpPr>
            <p:nvPr/>
          </p:nvSpPr>
          <p:spPr bwMode="auto">
            <a:xfrm>
              <a:off x="2697" y="3399"/>
              <a:ext cx="198" cy="7"/>
            </a:xfrm>
            <a:prstGeom prst="rect">
              <a:avLst/>
            </a:prstGeom>
            <a:solidFill>
              <a:srgbClr val="FFCF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2" name="Rectangle 157">
              <a:extLst>
                <a:ext uri="{FF2B5EF4-FFF2-40B4-BE49-F238E27FC236}">
                  <a16:creationId xmlns:a16="http://schemas.microsoft.com/office/drawing/2014/main" id="{734191BA-5D96-4EA4-B784-3661BB72FA1C}"/>
                </a:ext>
              </a:extLst>
            </p:cNvPr>
            <p:cNvSpPr>
              <a:spLocks noChangeArrowheads="1"/>
            </p:cNvSpPr>
            <p:nvPr/>
          </p:nvSpPr>
          <p:spPr bwMode="auto">
            <a:xfrm>
              <a:off x="2697" y="3406"/>
              <a:ext cx="198" cy="7"/>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3" name="Rectangle 158">
              <a:extLst>
                <a:ext uri="{FF2B5EF4-FFF2-40B4-BE49-F238E27FC236}">
                  <a16:creationId xmlns:a16="http://schemas.microsoft.com/office/drawing/2014/main" id="{75B86B6C-7B1C-4B86-8E36-5C4C26DF573A}"/>
                </a:ext>
              </a:extLst>
            </p:cNvPr>
            <p:cNvSpPr>
              <a:spLocks noChangeArrowheads="1"/>
            </p:cNvSpPr>
            <p:nvPr/>
          </p:nvSpPr>
          <p:spPr bwMode="auto">
            <a:xfrm>
              <a:off x="2697" y="3413"/>
              <a:ext cx="198" cy="6"/>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4" name="Rectangle 159">
              <a:extLst>
                <a:ext uri="{FF2B5EF4-FFF2-40B4-BE49-F238E27FC236}">
                  <a16:creationId xmlns:a16="http://schemas.microsoft.com/office/drawing/2014/main" id="{06529C24-427B-4B5F-A80C-71382B770411}"/>
                </a:ext>
              </a:extLst>
            </p:cNvPr>
            <p:cNvSpPr>
              <a:spLocks noChangeArrowheads="1"/>
            </p:cNvSpPr>
            <p:nvPr/>
          </p:nvSpPr>
          <p:spPr bwMode="auto">
            <a:xfrm>
              <a:off x="2697" y="3419"/>
              <a:ext cx="198" cy="7"/>
            </a:xfrm>
            <a:prstGeom prst="rect">
              <a:avLst/>
            </a:prstGeom>
            <a:solidFill>
              <a:srgbClr val="FFCF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5" name="Rectangle 160">
              <a:extLst>
                <a:ext uri="{FF2B5EF4-FFF2-40B4-BE49-F238E27FC236}">
                  <a16:creationId xmlns:a16="http://schemas.microsoft.com/office/drawing/2014/main" id="{A40A551E-2AE8-4315-9A82-58EFC1EFDCFF}"/>
                </a:ext>
              </a:extLst>
            </p:cNvPr>
            <p:cNvSpPr>
              <a:spLocks noChangeArrowheads="1"/>
            </p:cNvSpPr>
            <p:nvPr/>
          </p:nvSpPr>
          <p:spPr bwMode="auto">
            <a:xfrm>
              <a:off x="2697" y="3426"/>
              <a:ext cx="198" cy="6"/>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6" name="Rectangle 161">
              <a:extLst>
                <a:ext uri="{FF2B5EF4-FFF2-40B4-BE49-F238E27FC236}">
                  <a16:creationId xmlns:a16="http://schemas.microsoft.com/office/drawing/2014/main" id="{BC810EB1-028C-4B5C-8D36-E673132C4A6B}"/>
                </a:ext>
              </a:extLst>
            </p:cNvPr>
            <p:cNvSpPr>
              <a:spLocks noChangeArrowheads="1"/>
            </p:cNvSpPr>
            <p:nvPr/>
          </p:nvSpPr>
          <p:spPr bwMode="auto">
            <a:xfrm>
              <a:off x="2697" y="3432"/>
              <a:ext cx="198" cy="7"/>
            </a:xfrm>
            <a:prstGeom prst="rect">
              <a:avLst/>
            </a:prstGeom>
            <a:solidFill>
              <a:srgbClr val="FFCF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7" name="Rectangle 162">
              <a:extLst>
                <a:ext uri="{FF2B5EF4-FFF2-40B4-BE49-F238E27FC236}">
                  <a16:creationId xmlns:a16="http://schemas.microsoft.com/office/drawing/2014/main" id="{0B94124C-5883-4B5F-A7F1-C24BB960D43C}"/>
                </a:ext>
              </a:extLst>
            </p:cNvPr>
            <p:cNvSpPr>
              <a:spLocks noChangeArrowheads="1"/>
            </p:cNvSpPr>
            <p:nvPr/>
          </p:nvSpPr>
          <p:spPr bwMode="auto">
            <a:xfrm>
              <a:off x="2697" y="3439"/>
              <a:ext cx="198" cy="7"/>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8" name="Rectangle 163">
              <a:extLst>
                <a:ext uri="{FF2B5EF4-FFF2-40B4-BE49-F238E27FC236}">
                  <a16:creationId xmlns:a16="http://schemas.microsoft.com/office/drawing/2014/main" id="{E58D6D5B-BE25-4CDA-B2CC-30B760E9E908}"/>
                </a:ext>
              </a:extLst>
            </p:cNvPr>
            <p:cNvSpPr>
              <a:spLocks noChangeArrowheads="1"/>
            </p:cNvSpPr>
            <p:nvPr/>
          </p:nvSpPr>
          <p:spPr bwMode="auto">
            <a:xfrm>
              <a:off x="2697" y="3446"/>
              <a:ext cx="198" cy="6"/>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29" name="Rectangle 164">
              <a:extLst>
                <a:ext uri="{FF2B5EF4-FFF2-40B4-BE49-F238E27FC236}">
                  <a16:creationId xmlns:a16="http://schemas.microsoft.com/office/drawing/2014/main" id="{BE021DAF-B755-4991-86EC-ABF87D49DD3E}"/>
                </a:ext>
              </a:extLst>
            </p:cNvPr>
            <p:cNvSpPr>
              <a:spLocks noChangeArrowheads="1"/>
            </p:cNvSpPr>
            <p:nvPr/>
          </p:nvSpPr>
          <p:spPr bwMode="auto">
            <a:xfrm>
              <a:off x="2697" y="3452"/>
              <a:ext cx="198" cy="7"/>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0" name="Rectangle 165">
              <a:extLst>
                <a:ext uri="{FF2B5EF4-FFF2-40B4-BE49-F238E27FC236}">
                  <a16:creationId xmlns:a16="http://schemas.microsoft.com/office/drawing/2014/main" id="{FDCC2C86-B37E-4025-A85D-ADB0A2FE3F6C}"/>
                </a:ext>
              </a:extLst>
            </p:cNvPr>
            <p:cNvSpPr>
              <a:spLocks noChangeArrowheads="1"/>
            </p:cNvSpPr>
            <p:nvPr/>
          </p:nvSpPr>
          <p:spPr bwMode="auto">
            <a:xfrm>
              <a:off x="2697" y="3459"/>
              <a:ext cx="198" cy="6"/>
            </a:xfrm>
            <a:prstGeom prst="rect">
              <a:avLst/>
            </a:prstGeom>
            <a:solidFill>
              <a:srgbClr val="FFD1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1" name="Rectangle 166">
              <a:extLst>
                <a:ext uri="{FF2B5EF4-FFF2-40B4-BE49-F238E27FC236}">
                  <a16:creationId xmlns:a16="http://schemas.microsoft.com/office/drawing/2014/main" id="{CABD709D-1BBC-4208-9129-ADA9E99C4617}"/>
                </a:ext>
              </a:extLst>
            </p:cNvPr>
            <p:cNvSpPr>
              <a:spLocks noChangeArrowheads="1"/>
            </p:cNvSpPr>
            <p:nvPr/>
          </p:nvSpPr>
          <p:spPr bwMode="auto">
            <a:xfrm>
              <a:off x="2697" y="3465"/>
              <a:ext cx="198" cy="7"/>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2" name="Rectangle 167">
              <a:extLst>
                <a:ext uri="{FF2B5EF4-FFF2-40B4-BE49-F238E27FC236}">
                  <a16:creationId xmlns:a16="http://schemas.microsoft.com/office/drawing/2014/main" id="{646756DD-8740-4451-B4D7-97C942853905}"/>
                </a:ext>
              </a:extLst>
            </p:cNvPr>
            <p:cNvSpPr>
              <a:spLocks noChangeArrowheads="1"/>
            </p:cNvSpPr>
            <p:nvPr/>
          </p:nvSpPr>
          <p:spPr bwMode="auto">
            <a:xfrm>
              <a:off x="2697" y="3472"/>
              <a:ext cx="198" cy="7"/>
            </a:xfrm>
            <a:prstGeom prst="rect">
              <a:avLst/>
            </a:prstGeom>
            <a:solidFill>
              <a:srgbClr val="FFD1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3" name="Rectangle 168">
              <a:extLst>
                <a:ext uri="{FF2B5EF4-FFF2-40B4-BE49-F238E27FC236}">
                  <a16:creationId xmlns:a16="http://schemas.microsoft.com/office/drawing/2014/main" id="{AE7EE335-8F6D-4D3B-97C8-DECC15E98967}"/>
                </a:ext>
              </a:extLst>
            </p:cNvPr>
            <p:cNvSpPr>
              <a:spLocks noChangeArrowheads="1"/>
            </p:cNvSpPr>
            <p:nvPr/>
          </p:nvSpPr>
          <p:spPr bwMode="auto">
            <a:xfrm>
              <a:off x="2697" y="3479"/>
              <a:ext cx="198" cy="6"/>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4" name="Rectangle 169">
              <a:extLst>
                <a:ext uri="{FF2B5EF4-FFF2-40B4-BE49-F238E27FC236}">
                  <a16:creationId xmlns:a16="http://schemas.microsoft.com/office/drawing/2014/main" id="{2ED2F479-B6D0-4412-87A8-AF14E9D491EA}"/>
                </a:ext>
              </a:extLst>
            </p:cNvPr>
            <p:cNvSpPr>
              <a:spLocks noChangeArrowheads="1"/>
            </p:cNvSpPr>
            <p:nvPr/>
          </p:nvSpPr>
          <p:spPr bwMode="auto">
            <a:xfrm>
              <a:off x="2697" y="3485"/>
              <a:ext cx="198" cy="7"/>
            </a:xfrm>
            <a:prstGeom prst="rect">
              <a:avLst/>
            </a:prstGeom>
            <a:solidFill>
              <a:srgbClr val="FFD2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5" name="Rectangle 170">
              <a:extLst>
                <a:ext uri="{FF2B5EF4-FFF2-40B4-BE49-F238E27FC236}">
                  <a16:creationId xmlns:a16="http://schemas.microsoft.com/office/drawing/2014/main" id="{8D503C17-357E-4D10-8D5D-0442FED8CE60}"/>
                </a:ext>
              </a:extLst>
            </p:cNvPr>
            <p:cNvSpPr>
              <a:spLocks noChangeArrowheads="1"/>
            </p:cNvSpPr>
            <p:nvPr/>
          </p:nvSpPr>
          <p:spPr bwMode="auto">
            <a:xfrm>
              <a:off x="2697" y="3492"/>
              <a:ext cx="198" cy="6"/>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6" name="Rectangle 171">
              <a:extLst>
                <a:ext uri="{FF2B5EF4-FFF2-40B4-BE49-F238E27FC236}">
                  <a16:creationId xmlns:a16="http://schemas.microsoft.com/office/drawing/2014/main" id="{CBA23559-8BDF-435C-89CD-32EF1A782DD2}"/>
                </a:ext>
              </a:extLst>
            </p:cNvPr>
            <p:cNvSpPr>
              <a:spLocks noChangeArrowheads="1"/>
            </p:cNvSpPr>
            <p:nvPr/>
          </p:nvSpPr>
          <p:spPr bwMode="auto">
            <a:xfrm>
              <a:off x="2697" y="3498"/>
              <a:ext cx="198" cy="7"/>
            </a:xfrm>
            <a:prstGeom prst="rect">
              <a:avLst/>
            </a:prstGeom>
            <a:solidFill>
              <a:srgbClr val="FFD3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7" name="Rectangle 172">
              <a:extLst>
                <a:ext uri="{FF2B5EF4-FFF2-40B4-BE49-F238E27FC236}">
                  <a16:creationId xmlns:a16="http://schemas.microsoft.com/office/drawing/2014/main" id="{CEC242F3-E65C-4608-B6A4-3427A1352A37}"/>
                </a:ext>
              </a:extLst>
            </p:cNvPr>
            <p:cNvSpPr>
              <a:spLocks noChangeArrowheads="1"/>
            </p:cNvSpPr>
            <p:nvPr/>
          </p:nvSpPr>
          <p:spPr bwMode="auto">
            <a:xfrm>
              <a:off x="2697" y="3505"/>
              <a:ext cx="198" cy="7"/>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8" name="Rectangle 173">
              <a:extLst>
                <a:ext uri="{FF2B5EF4-FFF2-40B4-BE49-F238E27FC236}">
                  <a16:creationId xmlns:a16="http://schemas.microsoft.com/office/drawing/2014/main" id="{1C63C71F-AF12-4416-A4E3-C0B1CF9EAF16}"/>
                </a:ext>
              </a:extLst>
            </p:cNvPr>
            <p:cNvSpPr>
              <a:spLocks noChangeArrowheads="1"/>
            </p:cNvSpPr>
            <p:nvPr/>
          </p:nvSpPr>
          <p:spPr bwMode="auto">
            <a:xfrm>
              <a:off x="2697" y="3512"/>
              <a:ext cx="198" cy="6"/>
            </a:xfrm>
            <a:prstGeom prst="rect">
              <a:avLst/>
            </a:prstGeom>
            <a:solidFill>
              <a:srgbClr val="FFD4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39" name="Rectangle 174">
              <a:extLst>
                <a:ext uri="{FF2B5EF4-FFF2-40B4-BE49-F238E27FC236}">
                  <a16:creationId xmlns:a16="http://schemas.microsoft.com/office/drawing/2014/main" id="{FB434471-8DFC-4492-86DA-09F98BD10559}"/>
                </a:ext>
              </a:extLst>
            </p:cNvPr>
            <p:cNvSpPr>
              <a:spLocks noChangeArrowheads="1"/>
            </p:cNvSpPr>
            <p:nvPr/>
          </p:nvSpPr>
          <p:spPr bwMode="auto">
            <a:xfrm>
              <a:off x="2697" y="3518"/>
              <a:ext cx="198" cy="7"/>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0" name="Rectangle 175">
              <a:extLst>
                <a:ext uri="{FF2B5EF4-FFF2-40B4-BE49-F238E27FC236}">
                  <a16:creationId xmlns:a16="http://schemas.microsoft.com/office/drawing/2014/main" id="{F689E00B-545E-4979-A294-55CF03329BC1}"/>
                </a:ext>
              </a:extLst>
            </p:cNvPr>
            <p:cNvSpPr>
              <a:spLocks noChangeArrowheads="1"/>
            </p:cNvSpPr>
            <p:nvPr/>
          </p:nvSpPr>
          <p:spPr bwMode="auto">
            <a:xfrm>
              <a:off x="2697" y="3525"/>
              <a:ext cx="198" cy="6"/>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1" name="Rectangle 176">
              <a:extLst>
                <a:ext uri="{FF2B5EF4-FFF2-40B4-BE49-F238E27FC236}">
                  <a16:creationId xmlns:a16="http://schemas.microsoft.com/office/drawing/2014/main" id="{63361C18-F9B9-4F0D-AB5B-7DA0BB49578A}"/>
                </a:ext>
              </a:extLst>
            </p:cNvPr>
            <p:cNvSpPr>
              <a:spLocks noChangeArrowheads="1"/>
            </p:cNvSpPr>
            <p:nvPr/>
          </p:nvSpPr>
          <p:spPr bwMode="auto">
            <a:xfrm>
              <a:off x="2697" y="3531"/>
              <a:ext cx="198" cy="7"/>
            </a:xfrm>
            <a:prstGeom prst="rect">
              <a:avLst/>
            </a:prstGeom>
            <a:solidFill>
              <a:srgbClr val="FFD5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2" name="Rectangle 177">
              <a:extLst>
                <a:ext uri="{FF2B5EF4-FFF2-40B4-BE49-F238E27FC236}">
                  <a16:creationId xmlns:a16="http://schemas.microsoft.com/office/drawing/2014/main" id="{A8B7C125-263F-477B-9B41-354AFB101E87}"/>
                </a:ext>
              </a:extLst>
            </p:cNvPr>
            <p:cNvSpPr>
              <a:spLocks noChangeArrowheads="1"/>
            </p:cNvSpPr>
            <p:nvPr/>
          </p:nvSpPr>
          <p:spPr bwMode="auto">
            <a:xfrm>
              <a:off x="2697" y="3538"/>
              <a:ext cx="198" cy="7"/>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3" name="Rectangle 178">
              <a:extLst>
                <a:ext uri="{FF2B5EF4-FFF2-40B4-BE49-F238E27FC236}">
                  <a16:creationId xmlns:a16="http://schemas.microsoft.com/office/drawing/2014/main" id="{EFA726EF-8F5E-426A-921E-44AA49113D34}"/>
                </a:ext>
              </a:extLst>
            </p:cNvPr>
            <p:cNvSpPr>
              <a:spLocks noChangeArrowheads="1"/>
            </p:cNvSpPr>
            <p:nvPr/>
          </p:nvSpPr>
          <p:spPr bwMode="auto">
            <a:xfrm>
              <a:off x="2697" y="3545"/>
              <a:ext cx="198" cy="6"/>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4" name="Rectangle 179">
              <a:extLst>
                <a:ext uri="{FF2B5EF4-FFF2-40B4-BE49-F238E27FC236}">
                  <a16:creationId xmlns:a16="http://schemas.microsoft.com/office/drawing/2014/main" id="{6C2D2844-9D8A-4134-8027-9BEA877C5651}"/>
                </a:ext>
              </a:extLst>
            </p:cNvPr>
            <p:cNvSpPr>
              <a:spLocks noChangeArrowheads="1"/>
            </p:cNvSpPr>
            <p:nvPr/>
          </p:nvSpPr>
          <p:spPr bwMode="auto">
            <a:xfrm>
              <a:off x="2697" y="3551"/>
              <a:ext cx="198" cy="7"/>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5" name="Rectangle 180">
              <a:extLst>
                <a:ext uri="{FF2B5EF4-FFF2-40B4-BE49-F238E27FC236}">
                  <a16:creationId xmlns:a16="http://schemas.microsoft.com/office/drawing/2014/main" id="{CCAE7C7E-6B95-4486-BA1F-E75704AC16F0}"/>
                </a:ext>
              </a:extLst>
            </p:cNvPr>
            <p:cNvSpPr>
              <a:spLocks noChangeArrowheads="1"/>
            </p:cNvSpPr>
            <p:nvPr/>
          </p:nvSpPr>
          <p:spPr bwMode="auto">
            <a:xfrm>
              <a:off x="2697" y="3558"/>
              <a:ext cx="198" cy="6"/>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6" name="Rectangle 181">
              <a:extLst>
                <a:ext uri="{FF2B5EF4-FFF2-40B4-BE49-F238E27FC236}">
                  <a16:creationId xmlns:a16="http://schemas.microsoft.com/office/drawing/2014/main" id="{D9DE53DC-60C2-4598-83A4-039ACFC1D932}"/>
                </a:ext>
              </a:extLst>
            </p:cNvPr>
            <p:cNvSpPr>
              <a:spLocks noChangeArrowheads="1"/>
            </p:cNvSpPr>
            <p:nvPr/>
          </p:nvSpPr>
          <p:spPr bwMode="auto">
            <a:xfrm>
              <a:off x="2697" y="3564"/>
              <a:ext cx="198" cy="7"/>
            </a:xfrm>
            <a:prstGeom prst="rect">
              <a:avLst/>
            </a:prstGeom>
            <a:solidFill>
              <a:srgbClr val="FFD7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7" name="Rectangle 182">
              <a:extLst>
                <a:ext uri="{FF2B5EF4-FFF2-40B4-BE49-F238E27FC236}">
                  <a16:creationId xmlns:a16="http://schemas.microsoft.com/office/drawing/2014/main" id="{F5A75DAA-FE1D-4BE0-99E2-1DD4DFD64A99}"/>
                </a:ext>
              </a:extLst>
            </p:cNvPr>
            <p:cNvSpPr>
              <a:spLocks noChangeArrowheads="1"/>
            </p:cNvSpPr>
            <p:nvPr/>
          </p:nvSpPr>
          <p:spPr bwMode="auto">
            <a:xfrm>
              <a:off x="2697" y="3571"/>
              <a:ext cx="198" cy="7"/>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8" name="Rectangle 183">
              <a:extLst>
                <a:ext uri="{FF2B5EF4-FFF2-40B4-BE49-F238E27FC236}">
                  <a16:creationId xmlns:a16="http://schemas.microsoft.com/office/drawing/2014/main" id="{6AB73599-26B9-495D-B02C-82A3DF38CDD0}"/>
                </a:ext>
              </a:extLst>
            </p:cNvPr>
            <p:cNvSpPr>
              <a:spLocks noChangeArrowheads="1"/>
            </p:cNvSpPr>
            <p:nvPr/>
          </p:nvSpPr>
          <p:spPr bwMode="auto">
            <a:xfrm>
              <a:off x="2697" y="3578"/>
              <a:ext cx="198" cy="6"/>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49" name="Rectangle 184">
              <a:extLst>
                <a:ext uri="{FF2B5EF4-FFF2-40B4-BE49-F238E27FC236}">
                  <a16:creationId xmlns:a16="http://schemas.microsoft.com/office/drawing/2014/main" id="{5949F48A-17D1-436B-BDC4-492403A5BE7E}"/>
                </a:ext>
              </a:extLst>
            </p:cNvPr>
            <p:cNvSpPr>
              <a:spLocks noChangeArrowheads="1"/>
            </p:cNvSpPr>
            <p:nvPr/>
          </p:nvSpPr>
          <p:spPr bwMode="auto">
            <a:xfrm>
              <a:off x="2697" y="3584"/>
              <a:ext cx="198" cy="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0" name="Rectangle 185">
              <a:extLst>
                <a:ext uri="{FF2B5EF4-FFF2-40B4-BE49-F238E27FC236}">
                  <a16:creationId xmlns:a16="http://schemas.microsoft.com/office/drawing/2014/main" id="{057984AD-F189-45CF-A167-B40741E71C64}"/>
                </a:ext>
              </a:extLst>
            </p:cNvPr>
            <p:cNvSpPr>
              <a:spLocks noChangeArrowheads="1"/>
            </p:cNvSpPr>
            <p:nvPr/>
          </p:nvSpPr>
          <p:spPr bwMode="auto">
            <a:xfrm>
              <a:off x="2697" y="3591"/>
              <a:ext cx="198" cy="6"/>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1" name="Rectangle 186">
              <a:extLst>
                <a:ext uri="{FF2B5EF4-FFF2-40B4-BE49-F238E27FC236}">
                  <a16:creationId xmlns:a16="http://schemas.microsoft.com/office/drawing/2014/main" id="{9C0F048B-CF3F-4CAA-BED1-902DEC64CAC5}"/>
                </a:ext>
              </a:extLst>
            </p:cNvPr>
            <p:cNvSpPr>
              <a:spLocks noChangeArrowheads="1"/>
            </p:cNvSpPr>
            <p:nvPr/>
          </p:nvSpPr>
          <p:spPr bwMode="auto">
            <a:xfrm>
              <a:off x="2697" y="3597"/>
              <a:ext cx="198" cy="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2" name="Rectangle 187">
              <a:extLst>
                <a:ext uri="{FF2B5EF4-FFF2-40B4-BE49-F238E27FC236}">
                  <a16:creationId xmlns:a16="http://schemas.microsoft.com/office/drawing/2014/main" id="{3BEDBB6A-C7CF-435E-BD23-CA1C1D82F63A}"/>
                </a:ext>
              </a:extLst>
            </p:cNvPr>
            <p:cNvSpPr>
              <a:spLocks noChangeArrowheads="1"/>
            </p:cNvSpPr>
            <p:nvPr/>
          </p:nvSpPr>
          <p:spPr bwMode="auto">
            <a:xfrm>
              <a:off x="2697" y="3604"/>
              <a:ext cx="198" cy="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3" name="Rectangle 188">
              <a:extLst>
                <a:ext uri="{FF2B5EF4-FFF2-40B4-BE49-F238E27FC236}">
                  <a16:creationId xmlns:a16="http://schemas.microsoft.com/office/drawing/2014/main" id="{C0EC0FC9-9609-4A86-AFE3-D50BF216F9CD}"/>
                </a:ext>
              </a:extLst>
            </p:cNvPr>
            <p:cNvSpPr>
              <a:spLocks noChangeArrowheads="1"/>
            </p:cNvSpPr>
            <p:nvPr/>
          </p:nvSpPr>
          <p:spPr bwMode="auto">
            <a:xfrm>
              <a:off x="2697" y="3611"/>
              <a:ext cx="198" cy="6"/>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4" name="Rectangle 189">
              <a:extLst>
                <a:ext uri="{FF2B5EF4-FFF2-40B4-BE49-F238E27FC236}">
                  <a16:creationId xmlns:a16="http://schemas.microsoft.com/office/drawing/2014/main" id="{E6E168D3-7114-4BBD-85B7-2A7CD44526A6}"/>
                </a:ext>
              </a:extLst>
            </p:cNvPr>
            <p:cNvSpPr>
              <a:spLocks noChangeArrowheads="1"/>
            </p:cNvSpPr>
            <p:nvPr/>
          </p:nvSpPr>
          <p:spPr bwMode="auto">
            <a:xfrm>
              <a:off x="2697" y="3617"/>
              <a:ext cx="198" cy="7"/>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5" name="Rectangle 190">
              <a:extLst>
                <a:ext uri="{FF2B5EF4-FFF2-40B4-BE49-F238E27FC236}">
                  <a16:creationId xmlns:a16="http://schemas.microsoft.com/office/drawing/2014/main" id="{E54B42B7-B8B0-4B4A-B88E-5BC97DFCA16C}"/>
                </a:ext>
              </a:extLst>
            </p:cNvPr>
            <p:cNvSpPr>
              <a:spLocks noChangeArrowheads="1"/>
            </p:cNvSpPr>
            <p:nvPr/>
          </p:nvSpPr>
          <p:spPr bwMode="auto">
            <a:xfrm>
              <a:off x="2697" y="3624"/>
              <a:ext cx="198" cy="6"/>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6" name="Rectangle 191">
              <a:extLst>
                <a:ext uri="{FF2B5EF4-FFF2-40B4-BE49-F238E27FC236}">
                  <a16:creationId xmlns:a16="http://schemas.microsoft.com/office/drawing/2014/main" id="{F3421242-A051-4A6E-A369-98470CFE364F}"/>
                </a:ext>
              </a:extLst>
            </p:cNvPr>
            <p:cNvSpPr>
              <a:spLocks noChangeArrowheads="1"/>
            </p:cNvSpPr>
            <p:nvPr/>
          </p:nvSpPr>
          <p:spPr bwMode="auto">
            <a:xfrm>
              <a:off x="2697" y="3630"/>
              <a:ext cx="198" cy="7"/>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7" name="Rectangle 192">
              <a:extLst>
                <a:ext uri="{FF2B5EF4-FFF2-40B4-BE49-F238E27FC236}">
                  <a16:creationId xmlns:a16="http://schemas.microsoft.com/office/drawing/2014/main" id="{562EBA3E-E26E-43AE-8152-2AB61CE36AC8}"/>
                </a:ext>
              </a:extLst>
            </p:cNvPr>
            <p:cNvSpPr>
              <a:spLocks noChangeArrowheads="1"/>
            </p:cNvSpPr>
            <p:nvPr/>
          </p:nvSpPr>
          <p:spPr bwMode="auto">
            <a:xfrm>
              <a:off x="2697" y="3637"/>
              <a:ext cx="198"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8" name="Rectangle 193">
              <a:extLst>
                <a:ext uri="{FF2B5EF4-FFF2-40B4-BE49-F238E27FC236}">
                  <a16:creationId xmlns:a16="http://schemas.microsoft.com/office/drawing/2014/main" id="{8BF47709-5E0A-43A9-8D6C-8C7470E6A36D}"/>
                </a:ext>
              </a:extLst>
            </p:cNvPr>
            <p:cNvSpPr>
              <a:spLocks noChangeArrowheads="1"/>
            </p:cNvSpPr>
            <p:nvPr/>
          </p:nvSpPr>
          <p:spPr bwMode="auto">
            <a:xfrm>
              <a:off x="2697" y="3644"/>
              <a:ext cx="198" cy="6"/>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59" name="Rectangle 194">
              <a:extLst>
                <a:ext uri="{FF2B5EF4-FFF2-40B4-BE49-F238E27FC236}">
                  <a16:creationId xmlns:a16="http://schemas.microsoft.com/office/drawing/2014/main" id="{29FDC2C9-96BF-422D-98B4-7211D4955C15}"/>
                </a:ext>
              </a:extLst>
            </p:cNvPr>
            <p:cNvSpPr>
              <a:spLocks noChangeArrowheads="1"/>
            </p:cNvSpPr>
            <p:nvPr/>
          </p:nvSpPr>
          <p:spPr bwMode="auto">
            <a:xfrm>
              <a:off x="2697" y="3650"/>
              <a:ext cx="198"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60" name="Rectangle 195">
              <a:extLst>
                <a:ext uri="{FF2B5EF4-FFF2-40B4-BE49-F238E27FC236}">
                  <a16:creationId xmlns:a16="http://schemas.microsoft.com/office/drawing/2014/main" id="{E2CE8DB0-9257-4FBE-A9E1-B3B53C456A3F}"/>
                </a:ext>
              </a:extLst>
            </p:cNvPr>
            <p:cNvSpPr>
              <a:spLocks noChangeArrowheads="1"/>
            </p:cNvSpPr>
            <p:nvPr/>
          </p:nvSpPr>
          <p:spPr bwMode="auto">
            <a:xfrm>
              <a:off x="2697" y="3657"/>
              <a:ext cx="198" cy="6"/>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3" name="Rectangle 196">
            <a:extLst>
              <a:ext uri="{FF2B5EF4-FFF2-40B4-BE49-F238E27FC236}">
                <a16:creationId xmlns:a16="http://schemas.microsoft.com/office/drawing/2014/main" id="{7398BA9A-E136-4742-AF2D-346EABE3863D}"/>
              </a:ext>
            </a:extLst>
          </p:cNvPr>
          <p:cNvSpPr>
            <a:spLocks noChangeArrowheads="1"/>
          </p:cNvSpPr>
          <p:nvPr/>
        </p:nvSpPr>
        <p:spPr bwMode="auto">
          <a:xfrm>
            <a:off x="4281488" y="5375275"/>
            <a:ext cx="314325" cy="4397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74" name="Group 197">
            <a:extLst>
              <a:ext uri="{FF2B5EF4-FFF2-40B4-BE49-F238E27FC236}">
                <a16:creationId xmlns:a16="http://schemas.microsoft.com/office/drawing/2014/main" id="{AB35D78C-598E-4BD2-936D-8DE250A0BD5E}"/>
              </a:ext>
            </a:extLst>
          </p:cNvPr>
          <p:cNvGrpSpPr>
            <a:grpSpLocks/>
          </p:cNvGrpSpPr>
          <p:nvPr/>
        </p:nvGrpSpPr>
        <p:grpSpPr bwMode="auto">
          <a:xfrm>
            <a:off x="4083050" y="5060950"/>
            <a:ext cx="209550" cy="765175"/>
            <a:chOff x="2572" y="3188"/>
            <a:chExt cx="132" cy="482"/>
          </a:xfrm>
        </p:grpSpPr>
        <p:sp>
          <p:nvSpPr>
            <p:cNvPr id="54272" name="Rectangle 198">
              <a:extLst>
                <a:ext uri="{FF2B5EF4-FFF2-40B4-BE49-F238E27FC236}">
                  <a16:creationId xmlns:a16="http://schemas.microsoft.com/office/drawing/2014/main" id="{3290FFAC-3776-4A69-96A4-14AE784FB263}"/>
                </a:ext>
              </a:extLst>
            </p:cNvPr>
            <p:cNvSpPr>
              <a:spLocks noChangeArrowheads="1"/>
            </p:cNvSpPr>
            <p:nvPr/>
          </p:nvSpPr>
          <p:spPr bwMode="auto">
            <a:xfrm>
              <a:off x="2572" y="3188"/>
              <a:ext cx="132" cy="1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3" name="Rectangle 199">
              <a:extLst>
                <a:ext uri="{FF2B5EF4-FFF2-40B4-BE49-F238E27FC236}">
                  <a16:creationId xmlns:a16="http://schemas.microsoft.com/office/drawing/2014/main" id="{36638E0E-D822-48D6-AD43-5866CA25E6DD}"/>
                </a:ext>
              </a:extLst>
            </p:cNvPr>
            <p:cNvSpPr>
              <a:spLocks noChangeArrowheads="1"/>
            </p:cNvSpPr>
            <p:nvPr/>
          </p:nvSpPr>
          <p:spPr bwMode="auto">
            <a:xfrm>
              <a:off x="2572" y="3201"/>
              <a:ext cx="132" cy="7"/>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4" name="Rectangle 200">
              <a:extLst>
                <a:ext uri="{FF2B5EF4-FFF2-40B4-BE49-F238E27FC236}">
                  <a16:creationId xmlns:a16="http://schemas.microsoft.com/office/drawing/2014/main" id="{2C17D460-D4B5-446F-8898-F3479E5CAB99}"/>
                </a:ext>
              </a:extLst>
            </p:cNvPr>
            <p:cNvSpPr>
              <a:spLocks noChangeArrowheads="1"/>
            </p:cNvSpPr>
            <p:nvPr/>
          </p:nvSpPr>
          <p:spPr bwMode="auto">
            <a:xfrm>
              <a:off x="2572" y="3208"/>
              <a:ext cx="132" cy="1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5" name="Rectangle 201">
              <a:extLst>
                <a:ext uri="{FF2B5EF4-FFF2-40B4-BE49-F238E27FC236}">
                  <a16:creationId xmlns:a16="http://schemas.microsoft.com/office/drawing/2014/main" id="{71959EED-8A0B-4646-92B5-1E4FD7AD5332}"/>
                </a:ext>
              </a:extLst>
            </p:cNvPr>
            <p:cNvSpPr>
              <a:spLocks noChangeArrowheads="1"/>
            </p:cNvSpPr>
            <p:nvPr/>
          </p:nvSpPr>
          <p:spPr bwMode="auto">
            <a:xfrm>
              <a:off x="2572" y="3221"/>
              <a:ext cx="132"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6" name="Rectangle 202">
              <a:extLst>
                <a:ext uri="{FF2B5EF4-FFF2-40B4-BE49-F238E27FC236}">
                  <a16:creationId xmlns:a16="http://schemas.microsoft.com/office/drawing/2014/main" id="{9967AB59-DC46-4598-9091-87285050A6EF}"/>
                </a:ext>
              </a:extLst>
            </p:cNvPr>
            <p:cNvSpPr>
              <a:spLocks noChangeArrowheads="1"/>
            </p:cNvSpPr>
            <p:nvPr/>
          </p:nvSpPr>
          <p:spPr bwMode="auto">
            <a:xfrm>
              <a:off x="2572" y="3228"/>
              <a:ext cx="132" cy="13"/>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7" name="Rectangle 203">
              <a:extLst>
                <a:ext uri="{FF2B5EF4-FFF2-40B4-BE49-F238E27FC236}">
                  <a16:creationId xmlns:a16="http://schemas.microsoft.com/office/drawing/2014/main" id="{8474D83D-0CBE-4FED-809C-773CEE6D2709}"/>
                </a:ext>
              </a:extLst>
            </p:cNvPr>
            <p:cNvSpPr>
              <a:spLocks noChangeArrowheads="1"/>
            </p:cNvSpPr>
            <p:nvPr/>
          </p:nvSpPr>
          <p:spPr bwMode="auto">
            <a:xfrm>
              <a:off x="2572" y="3241"/>
              <a:ext cx="132"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8" name="Rectangle 204">
              <a:extLst>
                <a:ext uri="{FF2B5EF4-FFF2-40B4-BE49-F238E27FC236}">
                  <a16:creationId xmlns:a16="http://schemas.microsoft.com/office/drawing/2014/main" id="{82EE71D1-D599-4E11-9650-A1D8BB87BD48}"/>
                </a:ext>
              </a:extLst>
            </p:cNvPr>
            <p:cNvSpPr>
              <a:spLocks noChangeArrowheads="1"/>
            </p:cNvSpPr>
            <p:nvPr/>
          </p:nvSpPr>
          <p:spPr bwMode="auto">
            <a:xfrm>
              <a:off x="2572" y="3248"/>
              <a:ext cx="132" cy="1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9" name="Rectangle 205">
              <a:extLst>
                <a:ext uri="{FF2B5EF4-FFF2-40B4-BE49-F238E27FC236}">
                  <a16:creationId xmlns:a16="http://schemas.microsoft.com/office/drawing/2014/main" id="{868B829C-558D-4E4D-8916-17FBEDCD7919}"/>
                </a:ext>
              </a:extLst>
            </p:cNvPr>
            <p:cNvSpPr>
              <a:spLocks noChangeArrowheads="1"/>
            </p:cNvSpPr>
            <p:nvPr/>
          </p:nvSpPr>
          <p:spPr bwMode="auto">
            <a:xfrm>
              <a:off x="2572" y="3261"/>
              <a:ext cx="132" cy="6"/>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0" name="Rectangle 206">
              <a:extLst>
                <a:ext uri="{FF2B5EF4-FFF2-40B4-BE49-F238E27FC236}">
                  <a16:creationId xmlns:a16="http://schemas.microsoft.com/office/drawing/2014/main" id="{53CDCED7-5166-4785-9FD5-A1FF8BAB536F}"/>
                </a:ext>
              </a:extLst>
            </p:cNvPr>
            <p:cNvSpPr>
              <a:spLocks noChangeArrowheads="1"/>
            </p:cNvSpPr>
            <p:nvPr/>
          </p:nvSpPr>
          <p:spPr bwMode="auto">
            <a:xfrm>
              <a:off x="2572" y="3267"/>
              <a:ext cx="132" cy="14"/>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1" name="Rectangle 207">
              <a:extLst>
                <a:ext uri="{FF2B5EF4-FFF2-40B4-BE49-F238E27FC236}">
                  <a16:creationId xmlns:a16="http://schemas.microsoft.com/office/drawing/2014/main" id="{123894EE-8BBC-4231-9E91-8E04BB02C07E}"/>
                </a:ext>
              </a:extLst>
            </p:cNvPr>
            <p:cNvSpPr>
              <a:spLocks noChangeArrowheads="1"/>
            </p:cNvSpPr>
            <p:nvPr/>
          </p:nvSpPr>
          <p:spPr bwMode="auto">
            <a:xfrm>
              <a:off x="2572" y="3281"/>
              <a:ext cx="132" cy="1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2" name="Rectangle 208">
              <a:extLst>
                <a:ext uri="{FF2B5EF4-FFF2-40B4-BE49-F238E27FC236}">
                  <a16:creationId xmlns:a16="http://schemas.microsoft.com/office/drawing/2014/main" id="{3422E1DA-A32A-4D30-97AD-DB49B750E369}"/>
                </a:ext>
              </a:extLst>
            </p:cNvPr>
            <p:cNvSpPr>
              <a:spLocks noChangeArrowheads="1"/>
            </p:cNvSpPr>
            <p:nvPr/>
          </p:nvSpPr>
          <p:spPr bwMode="auto">
            <a:xfrm>
              <a:off x="2572" y="3294"/>
              <a:ext cx="132" cy="6"/>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3" name="Rectangle 209">
              <a:extLst>
                <a:ext uri="{FF2B5EF4-FFF2-40B4-BE49-F238E27FC236}">
                  <a16:creationId xmlns:a16="http://schemas.microsoft.com/office/drawing/2014/main" id="{E415CF4E-9ADF-4D62-9F85-BF9B05DC7239}"/>
                </a:ext>
              </a:extLst>
            </p:cNvPr>
            <p:cNvSpPr>
              <a:spLocks noChangeArrowheads="1"/>
            </p:cNvSpPr>
            <p:nvPr/>
          </p:nvSpPr>
          <p:spPr bwMode="auto">
            <a:xfrm>
              <a:off x="2572" y="3300"/>
              <a:ext cx="132" cy="14"/>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4" name="Rectangle 210">
              <a:extLst>
                <a:ext uri="{FF2B5EF4-FFF2-40B4-BE49-F238E27FC236}">
                  <a16:creationId xmlns:a16="http://schemas.microsoft.com/office/drawing/2014/main" id="{2E36AAA3-6B97-4BBD-AEED-FB82342A4121}"/>
                </a:ext>
              </a:extLst>
            </p:cNvPr>
            <p:cNvSpPr>
              <a:spLocks noChangeArrowheads="1"/>
            </p:cNvSpPr>
            <p:nvPr/>
          </p:nvSpPr>
          <p:spPr bwMode="auto">
            <a:xfrm>
              <a:off x="2572" y="3314"/>
              <a:ext cx="132" cy="6"/>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5" name="Rectangle 211">
              <a:extLst>
                <a:ext uri="{FF2B5EF4-FFF2-40B4-BE49-F238E27FC236}">
                  <a16:creationId xmlns:a16="http://schemas.microsoft.com/office/drawing/2014/main" id="{B469D1D1-19BC-4931-A80E-5C6D05EA009A}"/>
                </a:ext>
              </a:extLst>
            </p:cNvPr>
            <p:cNvSpPr>
              <a:spLocks noChangeArrowheads="1"/>
            </p:cNvSpPr>
            <p:nvPr/>
          </p:nvSpPr>
          <p:spPr bwMode="auto">
            <a:xfrm>
              <a:off x="2572" y="3320"/>
              <a:ext cx="132" cy="1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6" name="Rectangle 212">
              <a:extLst>
                <a:ext uri="{FF2B5EF4-FFF2-40B4-BE49-F238E27FC236}">
                  <a16:creationId xmlns:a16="http://schemas.microsoft.com/office/drawing/2014/main" id="{F18377C8-DD37-4D36-BCDA-55D0F64B3D04}"/>
                </a:ext>
              </a:extLst>
            </p:cNvPr>
            <p:cNvSpPr>
              <a:spLocks noChangeArrowheads="1"/>
            </p:cNvSpPr>
            <p:nvPr/>
          </p:nvSpPr>
          <p:spPr bwMode="auto">
            <a:xfrm>
              <a:off x="2572" y="3333"/>
              <a:ext cx="132"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7" name="Rectangle 213">
              <a:extLst>
                <a:ext uri="{FF2B5EF4-FFF2-40B4-BE49-F238E27FC236}">
                  <a16:creationId xmlns:a16="http://schemas.microsoft.com/office/drawing/2014/main" id="{3EB58D8D-1F24-4753-9957-CDF7A3578E26}"/>
                </a:ext>
              </a:extLst>
            </p:cNvPr>
            <p:cNvSpPr>
              <a:spLocks noChangeArrowheads="1"/>
            </p:cNvSpPr>
            <p:nvPr/>
          </p:nvSpPr>
          <p:spPr bwMode="auto">
            <a:xfrm>
              <a:off x="2572" y="3340"/>
              <a:ext cx="132" cy="1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8" name="Rectangle 214">
              <a:extLst>
                <a:ext uri="{FF2B5EF4-FFF2-40B4-BE49-F238E27FC236}">
                  <a16:creationId xmlns:a16="http://schemas.microsoft.com/office/drawing/2014/main" id="{67A8B009-81BD-4D72-8694-75261899B632}"/>
                </a:ext>
              </a:extLst>
            </p:cNvPr>
            <p:cNvSpPr>
              <a:spLocks noChangeArrowheads="1"/>
            </p:cNvSpPr>
            <p:nvPr/>
          </p:nvSpPr>
          <p:spPr bwMode="auto">
            <a:xfrm>
              <a:off x="2572" y="3353"/>
              <a:ext cx="132" cy="7"/>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89" name="Rectangle 215">
              <a:extLst>
                <a:ext uri="{FF2B5EF4-FFF2-40B4-BE49-F238E27FC236}">
                  <a16:creationId xmlns:a16="http://schemas.microsoft.com/office/drawing/2014/main" id="{15DE1AE0-1EB0-4FAF-9604-E374FB862E19}"/>
                </a:ext>
              </a:extLst>
            </p:cNvPr>
            <p:cNvSpPr>
              <a:spLocks noChangeArrowheads="1"/>
            </p:cNvSpPr>
            <p:nvPr/>
          </p:nvSpPr>
          <p:spPr bwMode="auto">
            <a:xfrm>
              <a:off x="2572" y="3360"/>
              <a:ext cx="132" cy="13"/>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0" name="Rectangle 216">
              <a:extLst>
                <a:ext uri="{FF2B5EF4-FFF2-40B4-BE49-F238E27FC236}">
                  <a16:creationId xmlns:a16="http://schemas.microsoft.com/office/drawing/2014/main" id="{A619AD5A-4DC5-4443-B505-A88C3FF3CC7D}"/>
                </a:ext>
              </a:extLst>
            </p:cNvPr>
            <p:cNvSpPr>
              <a:spLocks noChangeArrowheads="1"/>
            </p:cNvSpPr>
            <p:nvPr/>
          </p:nvSpPr>
          <p:spPr bwMode="auto">
            <a:xfrm>
              <a:off x="2572" y="3373"/>
              <a:ext cx="132" cy="1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1" name="Rectangle 217">
              <a:extLst>
                <a:ext uri="{FF2B5EF4-FFF2-40B4-BE49-F238E27FC236}">
                  <a16:creationId xmlns:a16="http://schemas.microsoft.com/office/drawing/2014/main" id="{0DBEE1CA-28DF-4313-A2FA-93A0413BA4BD}"/>
                </a:ext>
              </a:extLst>
            </p:cNvPr>
            <p:cNvSpPr>
              <a:spLocks noChangeArrowheads="1"/>
            </p:cNvSpPr>
            <p:nvPr/>
          </p:nvSpPr>
          <p:spPr bwMode="auto">
            <a:xfrm>
              <a:off x="2572" y="3386"/>
              <a:ext cx="132" cy="7"/>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2" name="Rectangle 218">
              <a:extLst>
                <a:ext uri="{FF2B5EF4-FFF2-40B4-BE49-F238E27FC236}">
                  <a16:creationId xmlns:a16="http://schemas.microsoft.com/office/drawing/2014/main" id="{A3F50B6D-661C-47E0-A7D7-7841B8303855}"/>
                </a:ext>
              </a:extLst>
            </p:cNvPr>
            <p:cNvSpPr>
              <a:spLocks noChangeArrowheads="1"/>
            </p:cNvSpPr>
            <p:nvPr/>
          </p:nvSpPr>
          <p:spPr bwMode="auto">
            <a:xfrm>
              <a:off x="2572" y="3393"/>
              <a:ext cx="132" cy="13"/>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3" name="Rectangle 219">
              <a:extLst>
                <a:ext uri="{FF2B5EF4-FFF2-40B4-BE49-F238E27FC236}">
                  <a16:creationId xmlns:a16="http://schemas.microsoft.com/office/drawing/2014/main" id="{9BEACEB9-EFC8-4F64-A91E-CB8B0B04C298}"/>
                </a:ext>
              </a:extLst>
            </p:cNvPr>
            <p:cNvSpPr>
              <a:spLocks noChangeArrowheads="1"/>
            </p:cNvSpPr>
            <p:nvPr/>
          </p:nvSpPr>
          <p:spPr bwMode="auto">
            <a:xfrm>
              <a:off x="2572" y="3406"/>
              <a:ext cx="132" cy="7"/>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4" name="Rectangle 220">
              <a:extLst>
                <a:ext uri="{FF2B5EF4-FFF2-40B4-BE49-F238E27FC236}">
                  <a16:creationId xmlns:a16="http://schemas.microsoft.com/office/drawing/2014/main" id="{01624751-46E8-4DFE-923E-1F85F44D7CFD}"/>
                </a:ext>
              </a:extLst>
            </p:cNvPr>
            <p:cNvSpPr>
              <a:spLocks noChangeArrowheads="1"/>
            </p:cNvSpPr>
            <p:nvPr/>
          </p:nvSpPr>
          <p:spPr bwMode="auto">
            <a:xfrm>
              <a:off x="2572" y="3413"/>
              <a:ext cx="132" cy="1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5" name="Rectangle 221">
              <a:extLst>
                <a:ext uri="{FF2B5EF4-FFF2-40B4-BE49-F238E27FC236}">
                  <a16:creationId xmlns:a16="http://schemas.microsoft.com/office/drawing/2014/main" id="{6050CD6A-7F7B-4568-8EB8-5A23FD92B0C3}"/>
                </a:ext>
              </a:extLst>
            </p:cNvPr>
            <p:cNvSpPr>
              <a:spLocks noChangeArrowheads="1"/>
            </p:cNvSpPr>
            <p:nvPr/>
          </p:nvSpPr>
          <p:spPr bwMode="auto">
            <a:xfrm>
              <a:off x="2572" y="3426"/>
              <a:ext cx="132"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6" name="Rectangle 222">
              <a:extLst>
                <a:ext uri="{FF2B5EF4-FFF2-40B4-BE49-F238E27FC236}">
                  <a16:creationId xmlns:a16="http://schemas.microsoft.com/office/drawing/2014/main" id="{CF738F5A-5A44-43F6-8A99-F2195B136272}"/>
                </a:ext>
              </a:extLst>
            </p:cNvPr>
            <p:cNvSpPr>
              <a:spLocks noChangeArrowheads="1"/>
            </p:cNvSpPr>
            <p:nvPr/>
          </p:nvSpPr>
          <p:spPr bwMode="auto">
            <a:xfrm>
              <a:off x="2572" y="3432"/>
              <a:ext cx="132" cy="14"/>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7" name="Rectangle 223">
              <a:extLst>
                <a:ext uri="{FF2B5EF4-FFF2-40B4-BE49-F238E27FC236}">
                  <a16:creationId xmlns:a16="http://schemas.microsoft.com/office/drawing/2014/main" id="{D38D97CD-F7AF-4BB9-8924-F783C95A816B}"/>
                </a:ext>
              </a:extLst>
            </p:cNvPr>
            <p:cNvSpPr>
              <a:spLocks noChangeArrowheads="1"/>
            </p:cNvSpPr>
            <p:nvPr/>
          </p:nvSpPr>
          <p:spPr bwMode="auto">
            <a:xfrm>
              <a:off x="2572" y="3446"/>
              <a:ext cx="132" cy="6"/>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8" name="Rectangle 224">
              <a:extLst>
                <a:ext uri="{FF2B5EF4-FFF2-40B4-BE49-F238E27FC236}">
                  <a16:creationId xmlns:a16="http://schemas.microsoft.com/office/drawing/2014/main" id="{F7606643-73B9-4C27-A0F1-691E09A28B3F}"/>
                </a:ext>
              </a:extLst>
            </p:cNvPr>
            <p:cNvSpPr>
              <a:spLocks noChangeArrowheads="1"/>
            </p:cNvSpPr>
            <p:nvPr/>
          </p:nvSpPr>
          <p:spPr bwMode="auto">
            <a:xfrm>
              <a:off x="2572" y="3452"/>
              <a:ext cx="132" cy="13"/>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99" name="Rectangle 225">
              <a:extLst>
                <a:ext uri="{FF2B5EF4-FFF2-40B4-BE49-F238E27FC236}">
                  <a16:creationId xmlns:a16="http://schemas.microsoft.com/office/drawing/2014/main" id="{4F237DB3-AC32-40F7-B80F-8D529D973F9B}"/>
                </a:ext>
              </a:extLst>
            </p:cNvPr>
            <p:cNvSpPr>
              <a:spLocks noChangeArrowheads="1"/>
            </p:cNvSpPr>
            <p:nvPr/>
          </p:nvSpPr>
          <p:spPr bwMode="auto">
            <a:xfrm>
              <a:off x="2572" y="3465"/>
              <a:ext cx="132" cy="7"/>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0" name="Rectangle 226">
              <a:extLst>
                <a:ext uri="{FF2B5EF4-FFF2-40B4-BE49-F238E27FC236}">
                  <a16:creationId xmlns:a16="http://schemas.microsoft.com/office/drawing/2014/main" id="{2500BFFE-895C-4010-B695-E1FA66A13175}"/>
                </a:ext>
              </a:extLst>
            </p:cNvPr>
            <p:cNvSpPr>
              <a:spLocks noChangeArrowheads="1"/>
            </p:cNvSpPr>
            <p:nvPr/>
          </p:nvSpPr>
          <p:spPr bwMode="auto">
            <a:xfrm>
              <a:off x="2572" y="3472"/>
              <a:ext cx="132" cy="1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1" name="Rectangle 227">
              <a:extLst>
                <a:ext uri="{FF2B5EF4-FFF2-40B4-BE49-F238E27FC236}">
                  <a16:creationId xmlns:a16="http://schemas.microsoft.com/office/drawing/2014/main" id="{B51AC29B-F9C7-4ACA-ABDB-54A5D6FAEDD5}"/>
                </a:ext>
              </a:extLst>
            </p:cNvPr>
            <p:cNvSpPr>
              <a:spLocks noChangeArrowheads="1"/>
            </p:cNvSpPr>
            <p:nvPr/>
          </p:nvSpPr>
          <p:spPr bwMode="auto">
            <a:xfrm>
              <a:off x="2572" y="3485"/>
              <a:ext cx="132" cy="13"/>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2" name="Rectangle 228">
              <a:extLst>
                <a:ext uri="{FF2B5EF4-FFF2-40B4-BE49-F238E27FC236}">
                  <a16:creationId xmlns:a16="http://schemas.microsoft.com/office/drawing/2014/main" id="{9A25BD63-33AA-4B13-A6D5-FBF6306B1769}"/>
                </a:ext>
              </a:extLst>
            </p:cNvPr>
            <p:cNvSpPr>
              <a:spLocks noChangeArrowheads="1"/>
            </p:cNvSpPr>
            <p:nvPr/>
          </p:nvSpPr>
          <p:spPr bwMode="auto">
            <a:xfrm>
              <a:off x="2572" y="3498"/>
              <a:ext cx="132" cy="7"/>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3" name="Rectangle 229">
              <a:extLst>
                <a:ext uri="{FF2B5EF4-FFF2-40B4-BE49-F238E27FC236}">
                  <a16:creationId xmlns:a16="http://schemas.microsoft.com/office/drawing/2014/main" id="{2E9F115B-B70B-4AE8-8D9C-E5139BEA6809}"/>
                </a:ext>
              </a:extLst>
            </p:cNvPr>
            <p:cNvSpPr>
              <a:spLocks noChangeArrowheads="1"/>
            </p:cNvSpPr>
            <p:nvPr/>
          </p:nvSpPr>
          <p:spPr bwMode="auto">
            <a:xfrm>
              <a:off x="2572" y="3505"/>
              <a:ext cx="132" cy="1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4" name="Rectangle 230">
              <a:extLst>
                <a:ext uri="{FF2B5EF4-FFF2-40B4-BE49-F238E27FC236}">
                  <a16:creationId xmlns:a16="http://schemas.microsoft.com/office/drawing/2014/main" id="{86356CED-946D-490B-92FA-838683E17C42}"/>
                </a:ext>
              </a:extLst>
            </p:cNvPr>
            <p:cNvSpPr>
              <a:spLocks noChangeArrowheads="1"/>
            </p:cNvSpPr>
            <p:nvPr/>
          </p:nvSpPr>
          <p:spPr bwMode="auto">
            <a:xfrm>
              <a:off x="2572" y="3518"/>
              <a:ext cx="132"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5" name="Rectangle 231">
              <a:extLst>
                <a:ext uri="{FF2B5EF4-FFF2-40B4-BE49-F238E27FC236}">
                  <a16:creationId xmlns:a16="http://schemas.microsoft.com/office/drawing/2014/main" id="{0EFD78DA-BD3B-40D8-BE99-B20F13E6EE58}"/>
                </a:ext>
              </a:extLst>
            </p:cNvPr>
            <p:cNvSpPr>
              <a:spLocks noChangeArrowheads="1"/>
            </p:cNvSpPr>
            <p:nvPr/>
          </p:nvSpPr>
          <p:spPr bwMode="auto">
            <a:xfrm>
              <a:off x="2572" y="3525"/>
              <a:ext cx="132" cy="1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6" name="Rectangle 232">
              <a:extLst>
                <a:ext uri="{FF2B5EF4-FFF2-40B4-BE49-F238E27FC236}">
                  <a16:creationId xmlns:a16="http://schemas.microsoft.com/office/drawing/2014/main" id="{0EA2C53C-E739-4CAB-9E23-F60A1EEC1FB6}"/>
                </a:ext>
              </a:extLst>
            </p:cNvPr>
            <p:cNvSpPr>
              <a:spLocks noChangeArrowheads="1"/>
            </p:cNvSpPr>
            <p:nvPr/>
          </p:nvSpPr>
          <p:spPr bwMode="auto">
            <a:xfrm>
              <a:off x="2572" y="3538"/>
              <a:ext cx="132" cy="7"/>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7" name="Rectangle 233">
              <a:extLst>
                <a:ext uri="{FF2B5EF4-FFF2-40B4-BE49-F238E27FC236}">
                  <a16:creationId xmlns:a16="http://schemas.microsoft.com/office/drawing/2014/main" id="{BD713133-DF89-42A9-9D86-96C4739A4F3B}"/>
                </a:ext>
              </a:extLst>
            </p:cNvPr>
            <p:cNvSpPr>
              <a:spLocks noChangeArrowheads="1"/>
            </p:cNvSpPr>
            <p:nvPr/>
          </p:nvSpPr>
          <p:spPr bwMode="auto">
            <a:xfrm>
              <a:off x="2572" y="3545"/>
              <a:ext cx="132" cy="13"/>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8" name="Rectangle 234">
              <a:extLst>
                <a:ext uri="{FF2B5EF4-FFF2-40B4-BE49-F238E27FC236}">
                  <a16:creationId xmlns:a16="http://schemas.microsoft.com/office/drawing/2014/main" id="{EDE20CCA-E682-4A85-B762-059A38EC1B38}"/>
                </a:ext>
              </a:extLst>
            </p:cNvPr>
            <p:cNvSpPr>
              <a:spLocks noChangeArrowheads="1"/>
            </p:cNvSpPr>
            <p:nvPr/>
          </p:nvSpPr>
          <p:spPr bwMode="auto">
            <a:xfrm>
              <a:off x="2572" y="3558"/>
              <a:ext cx="132" cy="6"/>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09" name="Rectangle 235">
              <a:extLst>
                <a:ext uri="{FF2B5EF4-FFF2-40B4-BE49-F238E27FC236}">
                  <a16:creationId xmlns:a16="http://schemas.microsoft.com/office/drawing/2014/main" id="{04D5B806-A90F-4051-A3B9-B4B466188F60}"/>
                </a:ext>
              </a:extLst>
            </p:cNvPr>
            <p:cNvSpPr>
              <a:spLocks noChangeArrowheads="1"/>
            </p:cNvSpPr>
            <p:nvPr/>
          </p:nvSpPr>
          <p:spPr bwMode="auto">
            <a:xfrm>
              <a:off x="2572" y="3564"/>
              <a:ext cx="132" cy="14"/>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0" name="Rectangle 236">
              <a:extLst>
                <a:ext uri="{FF2B5EF4-FFF2-40B4-BE49-F238E27FC236}">
                  <a16:creationId xmlns:a16="http://schemas.microsoft.com/office/drawing/2014/main" id="{8A6C8822-E96C-4015-8414-6A34172214A2}"/>
                </a:ext>
              </a:extLst>
            </p:cNvPr>
            <p:cNvSpPr>
              <a:spLocks noChangeArrowheads="1"/>
            </p:cNvSpPr>
            <p:nvPr/>
          </p:nvSpPr>
          <p:spPr bwMode="auto">
            <a:xfrm>
              <a:off x="2572" y="3578"/>
              <a:ext cx="132" cy="1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1" name="Rectangle 237">
              <a:extLst>
                <a:ext uri="{FF2B5EF4-FFF2-40B4-BE49-F238E27FC236}">
                  <a16:creationId xmlns:a16="http://schemas.microsoft.com/office/drawing/2014/main" id="{2D7EFB2B-C6A1-48BC-9F42-C331059E509B}"/>
                </a:ext>
              </a:extLst>
            </p:cNvPr>
            <p:cNvSpPr>
              <a:spLocks noChangeArrowheads="1"/>
            </p:cNvSpPr>
            <p:nvPr/>
          </p:nvSpPr>
          <p:spPr bwMode="auto">
            <a:xfrm>
              <a:off x="2572" y="3591"/>
              <a:ext cx="132" cy="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2" name="Rectangle 238">
              <a:extLst>
                <a:ext uri="{FF2B5EF4-FFF2-40B4-BE49-F238E27FC236}">
                  <a16:creationId xmlns:a16="http://schemas.microsoft.com/office/drawing/2014/main" id="{7B7981F0-FA93-43DC-9EA1-3959219E4561}"/>
                </a:ext>
              </a:extLst>
            </p:cNvPr>
            <p:cNvSpPr>
              <a:spLocks noChangeArrowheads="1"/>
            </p:cNvSpPr>
            <p:nvPr/>
          </p:nvSpPr>
          <p:spPr bwMode="auto">
            <a:xfrm>
              <a:off x="2572" y="3597"/>
              <a:ext cx="132" cy="14"/>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3" name="Rectangle 239">
              <a:extLst>
                <a:ext uri="{FF2B5EF4-FFF2-40B4-BE49-F238E27FC236}">
                  <a16:creationId xmlns:a16="http://schemas.microsoft.com/office/drawing/2014/main" id="{F10F5EE6-46FD-46A6-AD98-FC8E630F4D2F}"/>
                </a:ext>
              </a:extLst>
            </p:cNvPr>
            <p:cNvSpPr>
              <a:spLocks noChangeArrowheads="1"/>
            </p:cNvSpPr>
            <p:nvPr/>
          </p:nvSpPr>
          <p:spPr bwMode="auto">
            <a:xfrm>
              <a:off x="2572" y="3611"/>
              <a:ext cx="132" cy="6"/>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4" name="Rectangle 240">
              <a:extLst>
                <a:ext uri="{FF2B5EF4-FFF2-40B4-BE49-F238E27FC236}">
                  <a16:creationId xmlns:a16="http://schemas.microsoft.com/office/drawing/2014/main" id="{C53893E2-FEF6-4667-9AED-F6DB751E0EB2}"/>
                </a:ext>
              </a:extLst>
            </p:cNvPr>
            <p:cNvSpPr>
              <a:spLocks noChangeArrowheads="1"/>
            </p:cNvSpPr>
            <p:nvPr/>
          </p:nvSpPr>
          <p:spPr bwMode="auto">
            <a:xfrm>
              <a:off x="2572" y="3617"/>
              <a:ext cx="132" cy="1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5" name="Rectangle 241">
              <a:extLst>
                <a:ext uri="{FF2B5EF4-FFF2-40B4-BE49-F238E27FC236}">
                  <a16:creationId xmlns:a16="http://schemas.microsoft.com/office/drawing/2014/main" id="{51E49C9F-C0E5-4E72-A253-8D3B43580B0C}"/>
                </a:ext>
              </a:extLst>
            </p:cNvPr>
            <p:cNvSpPr>
              <a:spLocks noChangeArrowheads="1"/>
            </p:cNvSpPr>
            <p:nvPr/>
          </p:nvSpPr>
          <p:spPr bwMode="auto">
            <a:xfrm>
              <a:off x="2572" y="3630"/>
              <a:ext cx="132"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6" name="Rectangle 242">
              <a:extLst>
                <a:ext uri="{FF2B5EF4-FFF2-40B4-BE49-F238E27FC236}">
                  <a16:creationId xmlns:a16="http://schemas.microsoft.com/office/drawing/2014/main" id="{9C9EEAC1-1E58-4F5B-9D56-CD9762C4FF60}"/>
                </a:ext>
              </a:extLst>
            </p:cNvPr>
            <p:cNvSpPr>
              <a:spLocks noChangeArrowheads="1"/>
            </p:cNvSpPr>
            <p:nvPr/>
          </p:nvSpPr>
          <p:spPr bwMode="auto">
            <a:xfrm>
              <a:off x="2572" y="3637"/>
              <a:ext cx="132" cy="1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7" name="Rectangle 243">
              <a:extLst>
                <a:ext uri="{FF2B5EF4-FFF2-40B4-BE49-F238E27FC236}">
                  <a16:creationId xmlns:a16="http://schemas.microsoft.com/office/drawing/2014/main" id="{3BF8101E-6744-4FF0-92A8-A2F3906FC9EE}"/>
                </a:ext>
              </a:extLst>
            </p:cNvPr>
            <p:cNvSpPr>
              <a:spLocks noChangeArrowheads="1"/>
            </p:cNvSpPr>
            <p:nvPr/>
          </p:nvSpPr>
          <p:spPr bwMode="auto">
            <a:xfrm>
              <a:off x="2572" y="3650"/>
              <a:ext cx="132"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318" name="Rectangle 244">
              <a:extLst>
                <a:ext uri="{FF2B5EF4-FFF2-40B4-BE49-F238E27FC236}">
                  <a16:creationId xmlns:a16="http://schemas.microsoft.com/office/drawing/2014/main" id="{42CE46C7-3581-4C96-B1B9-B0A6342268AA}"/>
                </a:ext>
              </a:extLst>
            </p:cNvPr>
            <p:cNvSpPr>
              <a:spLocks noChangeArrowheads="1"/>
            </p:cNvSpPr>
            <p:nvPr/>
          </p:nvSpPr>
          <p:spPr bwMode="auto">
            <a:xfrm>
              <a:off x="2572" y="3657"/>
              <a:ext cx="132" cy="1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5" name="Freeform 245">
            <a:extLst>
              <a:ext uri="{FF2B5EF4-FFF2-40B4-BE49-F238E27FC236}">
                <a16:creationId xmlns:a16="http://schemas.microsoft.com/office/drawing/2014/main" id="{8C647CDB-78A6-4643-8228-9F10A0713E55}"/>
              </a:ext>
            </a:extLst>
          </p:cNvPr>
          <p:cNvSpPr>
            <a:spLocks/>
          </p:cNvSpPr>
          <p:nvPr/>
        </p:nvSpPr>
        <p:spPr bwMode="auto">
          <a:xfrm>
            <a:off x="4083050" y="5060950"/>
            <a:ext cx="198438" cy="754063"/>
          </a:xfrm>
          <a:custGeom>
            <a:avLst/>
            <a:gdLst>
              <a:gd name="T0" fmla="*/ 0 w 125"/>
              <a:gd name="T1" fmla="*/ 2147483646 h 475"/>
              <a:gd name="T2" fmla="*/ 0 w 125"/>
              <a:gd name="T3" fmla="*/ 0 h 475"/>
              <a:gd name="T4" fmla="*/ 2147483646 w 125"/>
              <a:gd name="T5" fmla="*/ 2147483646 h 475"/>
              <a:gd name="T6" fmla="*/ 2147483646 w 125"/>
              <a:gd name="T7" fmla="*/ 2147483646 h 475"/>
              <a:gd name="T8" fmla="*/ 0 w 125"/>
              <a:gd name="T9" fmla="*/ 2147483646 h 475"/>
              <a:gd name="T10" fmla="*/ 0 60000 65536"/>
              <a:gd name="T11" fmla="*/ 0 60000 65536"/>
              <a:gd name="T12" fmla="*/ 0 60000 65536"/>
              <a:gd name="T13" fmla="*/ 0 60000 65536"/>
              <a:gd name="T14" fmla="*/ 0 60000 65536"/>
              <a:gd name="T15" fmla="*/ 0 w 125"/>
              <a:gd name="T16" fmla="*/ 0 h 475"/>
              <a:gd name="T17" fmla="*/ 125 w 125"/>
              <a:gd name="T18" fmla="*/ 475 h 475"/>
            </a:gdLst>
            <a:ahLst/>
            <a:cxnLst>
              <a:cxn ang="T10">
                <a:pos x="T0" y="T1"/>
              </a:cxn>
              <a:cxn ang="T11">
                <a:pos x="T2" y="T3"/>
              </a:cxn>
              <a:cxn ang="T12">
                <a:pos x="T4" y="T5"/>
              </a:cxn>
              <a:cxn ang="T13">
                <a:pos x="T6" y="T7"/>
              </a:cxn>
              <a:cxn ang="T14">
                <a:pos x="T8" y="T9"/>
              </a:cxn>
            </a:cxnLst>
            <a:rect l="T15" t="T16" r="T17" b="T18"/>
            <a:pathLst>
              <a:path w="125" h="475">
                <a:moveTo>
                  <a:pt x="0" y="277"/>
                </a:moveTo>
                <a:lnTo>
                  <a:pt x="0" y="0"/>
                </a:lnTo>
                <a:lnTo>
                  <a:pt x="125" y="198"/>
                </a:lnTo>
                <a:lnTo>
                  <a:pt x="125" y="475"/>
                </a:lnTo>
                <a:lnTo>
                  <a:pt x="0" y="277"/>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6" name="Group 246">
            <a:extLst>
              <a:ext uri="{FF2B5EF4-FFF2-40B4-BE49-F238E27FC236}">
                <a16:creationId xmlns:a16="http://schemas.microsoft.com/office/drawing/2014/main" id="{F50BE521-1521-4D9F-878A-2D766C0DE5ED}"/>
              </a:ext>
            </a:extLst>
          </p:cNvPr>
          <p:cNvGrpSpPr>
            <a:grpSpLocks/>
          </p:cNvGrpSpPr>
          <p:nvPr/>
        </p:nvGrpSpPr>
        <p:grpSpPr bwMode="auto">
          <a:xfrm>
            <a:off x="4083050" y="5060950"/>
            <a:ext cx="523875" cy="325438"/>
            <a:chOff x="2572" y="3188"/>
            <a:chExt cx="330" cy="205"/>
          </a:xfrm>
        </p:grpSpPr>
        <p:sp>
          <p:nvSpPr>
            <p:cNvPr id="54241" name="Rectangle 247">
              <a:extLst>
                <a:ext uri="{FF2B5EF4-FFF2-40B4-BE49-F238E27FC236}">
                  <a16:creationId xmlns:a16="http://schemas.microsoft.com/office/drawing/2014/main" id="{096C941F-192F-4A48-B515-51FB1780C956}"/>
                </a:ext>
              </a:extLst>
            </p:cNvPr>
            <p:cNvSpPr>
              <a:spLocks noChangeArrowheads="1"/>
            </p:cNvSpPr>
            <p:nvPr/>
          </p:nvSpPr>
          <p:spPr bwMode="auto">
            <a:xfrm>
              <a:off x="2572" y="3188"/>
              <a:ext cx="330" cy="7"/>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2" name="Rectangle 248">
              <a:extLst>
                <a:ext uri="{FF2B5EF4-FFF2-40B4-BE49-F238E27FC236}">
                  <a16:creationId xmlns:a16="http://schemas.microsoft.com/office/drawing/2014/main" id="{DB110DCE-1679-4CFF-9F6F-D43AB85100E3}"/>
                </a:ext>
              </a:extLst>
            </p:cNvPr>
            <p:cNvSpPr>
              <a:spLocks noChangeArrowheads="1"/>
            </p:cNvSpPr>
            <p:nvPr/>
          </p:nvSpPr>
          <p:spPr bwMode="auto">
            <a:xfrm>
              <a:off x="2572" y="3195"/>
              <a:ext cx="330" cy="6"/>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3" name="Rectangle 249">
              <a:extLst>
                <a:ext uri="{FF2B5EF4-FFF2-40B4-BE49-F238E27FC236}">
                  <a16:creationId xmlns:a16="http://schemas.microsoft.com/office/drawing/2014/main" id="{753EEA46-6298-4158-B430-48AAA7B189DF}"/>
                </a:ext>
              </a:extLst>
            </p:cNvPr>
            <p:cNvSpPr>
              <a:spLocks noChangeArrowheads="1"/>
            </p:cNvSpPr>
            <p:nvPr/>
          </p:nvSpPr>
          <p:spPr bwMode="auto">
            <a:xfrm>
              <a:off x="2572" y="3201"/>
              <a:ext cx="330"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4" name="Rectangle 250">
              <a:extLst>
                <a:ext uri="{FF2B5EF4-FFF2-40B4-BE49-F238E27FC236}">
                  <a16:creationId xmlns:a16="http://schemas.microsoft.com/office/drawing/2014/main" id="{EB3692D1-ED2F-48AE-8CD2-0A46A094092A}"/>
                </a:ext>
              </a:extLst>
            </p:cNvPr>
            <p:cNvSpPr>
              <a:spLocks noChangeArrowheads="1"/>
            </p:cNvSpPr>
            <p:nvPr/>
          </p:nvSpPr>
          <p:spPr bwMode="auto">
            <a:xfrm>
              <a:off x="2572" y="3208"/>
              <a:ext cx="330"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5" name="Rectangle 251">
              <a:extLst>
                <a:ext uri="{FF2B5EF4-FFF2-40B4-BE49-F238E27FC236}">
                  <a16:creationId xmlns:a16="http://schemas.microsoft.com/office/drawing/2014/main" id="{5BEFA085-C097-41A3-96BA-99B87B302793}"/>
                </a:ext>
              </a:extLst>
            </p:cNvPr>
            <p:cNvSpPr>
              <a:spLocks noChangeArrowheads="1"/>
            </p:cNvSpPr>
            <p:nvPr/>
          </p:nvSpPr>
          <p:spPr bwMode="auto">
            <a:xfrm>
              <a:off x="2572" y="3215"/>
              <a:ext cx="330" cy="6"/>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6" name="Rectangle 252">
              <a:extLst>
                <a:ext uri="{FF2B5EF4-FFF2-40B4-BE49-F238E27FC236}">
                  <a16:creationId xmlns:a16="http://schemas.microsoft.com/office/drawing/2014/main" id="{106565A4-824D-43F4-BE67-EAA4EE53FA88}"/>
                </a:ext>
              </a:extLst>
            </p:cNvPr>
            <p:cNvSpPr>
              <a:spLocks noChangeArrowheads="1"/>
            </p:cNvSpPr>
            <p:nvPr/>
          </p:nvSpPr>
          <p:spPr bwMode="auto">
            <a:xfrm>
              <a:off x="2572" y="3221"/>
              <a:ext cx="330" cy="7"/>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7" name="Rectangle 253">
              <a:extLst>
                <a:ext uri="{FF2B5EF4-FFF2-40B4-BE49-F238E27FC236}">
                  <a16:creationId xmlns:a16="http://schemas.microsoft.com/office/drawing/2014/main" id="{3B111131-628D-4707-B844-C554CC1BCEC1}"/>
                </a:ext>
              </a:extLst>
            </p:cNvPr>
            <p:cNvSpPr>
              <a:spLocks noChangeArrowheads="1"/>
            </p:cNvSpPr>
            <p:nvPr/>
          </p:nvSpPr>
          <p:spPr bwMode="auto">
            <a:xfrm>
              <a:off x="2572" y="3228"/>
              <a:ext cx="330" cy="6"/>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8" name="Rectangle 254">
              <a:extLst>
                <a:ext uri="{FF2B5EF4-FFF2-40B4-BE49-F238E27FC236}">
                  <a16:creationId xmlns:a16="http://schemas.microsoft.com/office/drawing/2014/main" id="{BE09757E-59BB-4C67-AD26-5E2AE507C8FD}"/>
                </a:ext>
              </a:extLst>
            </p:cNvPr>
            <p:cNvSpPr>
              <a:spLocks noChangeArrowheads="1"/>
            </p:cNvSpPr>
            <p:nvPr/>
          </p:nvSpPr>
          <p:spPr bwMode="auto">
            <a:xfrm>
              <a:off x="2572" y="3234"/>
              <a:ext cx="330" cy="7"/>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9" name="Rectangle 255">
              <a:extLst>
                <a:ext uri="{FF2B5EF4-FFF2-40B4-BE49-F238E27FC236}">
                  <a16:creationId xmlns:a16="http://schemas.microsoft.com/office/drawing/2014/main" id="{D290F239-E188-4707-9BB2-FBA29D099D44}"/>
                </a:ext>
              </a:extLst>
            </p:cNvPr>
            <p:cNvSpPr>
              <a:spLocks noChangeArrowheads="1"/>
            </p:cNvSpPr>
            <p:nvPr/>
          </p:nvSpPr>
          <p:spPr bwMode="auto">
            <a:xfrm>
              <a:off x="2572" y="3241"/>
              <a:ext cx="330" cy="7"/>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0" name="Rectangle 256">
              <a:extLst>
                <a:ext uri="{FF2B5EF4-FFF2-40B4-BE49-F238E27FC236}">
                  <a16:creationId xmlns:a16="http://schemas.microsoft.com/office/drawing/2014/main" id="{54104AB3-422C-46E5-9F5A-FAAEFE09C342}"/>
                </a:ext>
              </a:extLst>
            </p:cNvPr>
            <p:cNvSpPr>
              <a:spLocks noChangeArrowheads="1"/>
            </p:cNvSpPr>
            <p:nvPr/>
          </p:nvSpPr>
          <p:spPr bwMode="auto">
            <a:xfrm>
              <a:off x="2572" y="3248"/>
              <a:ext cx="330" cy="6"/>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1" name="Rectangle 257">
              <a:extLst>
                <a:ext uri="{FF2B5EF4-FFF2-40B4-BE49-F238E27FC236}">
                  <a16:creationId xmlns:a16="http://schemas.microsoft.com/office/drawing/2014/main" id="{FFAFECAF-1D99-4A15-B835-DC42E21022EA}"/>
                </a:ext>
              </a:extLst>
            </p:cNvPr>
            <p:cNvSpPr>
              <a:spLocks noChangeArrowheads="1"/>
            </p:cNvSpPr>
            <p:nvPr/>
          </p:nvSpPr>
          <p:spPr bwMode="auto">
            <a:xfrm>
              <a:off x="2572" y="3254"/>
              <a:ext cx="330" cy="7"/>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2" name="Rectangle 258">
              <a:extLst>
                <a:ext uri="{FF2B5EF4-FFF2-40B4-BE49-F238E27FC236}">
                  <a16:creationId xmlns:a16="http://schemas.microsoft.com/office/drawing/2014/main" id="{8B0B02CF-10E8-4BD0-B7FB-E0955B3EE8A7}"/>
                </a:ext>
              </a:extLst>
            </p:cNvPr>
            <p:cNvSpPr>
              <a:spLocks noChangeArrowheads="1"/>
            </p:cNvSpPr>
            <p:nvPr/>
          </p:nvSpPr>
          <p:spPr bwMode="auto">
            <a:xfrm>
              <a:off x="2572" y="3261"/>
              <a:ext cx="330" cy="6"/>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3" name="Rectangle 259">
              <a:extLst>
                <a:ext uri="{FF2B5EF4-FFF2-40B4-BE49-F238E27FC236}">
                  <a16:creationId xmlns:a16="http://schemas.microsoft.com/office/drawing/2014/main" id="{BC011D4A-F7F2-4FCA-9B71-3954CAC310A4}"/>
                </a:ext>
              </a:extLst>
            </p:cNvPr>
            <p:cNvSpPr>
              <a:spLocks noChangeArrowheads="1"/>
            </p:cNvSpPr>
            <p:nvPr/>
          </p:nvSpPr>
          <p:spPr bwMode="auto">
            <a:xfrm>
              <a:off x="2572" y="3267"/>
              <a:ext cx="330" cy="7"/>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4" name="Rectangle 260">
              <a:extLst>
                <a:ext uri="{FF2B5EF4-FFF2-40B4-BE49-F238E27FC236}">
                  <a16:creationId xmlns:a16="http://schemas.microsoft.com/office/drawing/2014/main" id="{6B26BCD3-4A5C-4F06-9EB6-AEF8DF7398CB}"/>
                </a:ext>
              </a:extLst>
            </p:cNvPr>
            <p:cNvSpPr>
              <a:spLocks noChangeArrowheads="1"/>
            </p:cNvSpPr>
            <p:nvPr/>
          </p:nvSpPr>
          <p:spPr bwMode="auto">
            <a:xfrm>
              <a:off x="2572" y="3274"/>
              <a:ext cx="330" cy="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5" name="Rectangle 261">
              <a:extLst>
                <a:ext uri="{FF2B5EF4-FFF2-40B4-BE49-F238E27FC236}">
                  <a16:creationId xmlns:a16="http://schemas.microsoft.com/office/drawing/2014/main" id="{83166C76-BC62-4A24-BE53-CC7D3761B2F7}"/>
                </a:ext>
              </a:extLst>
            </p:cNvPr>
            <p:cNvSpPr>
              <a:spLocks noChangeArrowheads="1"/>
            </p:cNvSpPr>
            <p:nvPr/>
          </p:nvSpPr>
          <p:spPr bwMode="auto">
            <a:xfrm>
              <a:off x="2572" y="3281"/>
              <a:ext cx="330" cy="6"/>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6" name="Rectangle 262">
              <a:extLst>
                <a:ext uri="{FF2B5EF4-FFF2-40B4-BE49-F238E27FC236}">
                  <a16:creationId xmlns:a16="http://schemas.microsoft.com/office/drawing/2014/main" id="{535A2B91-77CE-4EBC-9B26-2C34B3869DBF}"/>
                </a:ext>
              </a:extLst>
            </p:cNvPr>
            <p:cNvSpPr>
              <a:spLocks noChangeArrowheads="1"/>
            </p:cNvSpPr>
            <p:nvPr/>
          </p:nvSpPr>
          <p:spPr bwMode="auto">
            <a:xfrm>
              <a:off x="2572" y="3287"/>
              <a:ext cx="330" cy="7"/>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7" name="Rectangle 263">
              <a:extLst>
                <a:ext uri="{FF2B5EF4-FFF2-40B4-BE49-F238E27FC236}">
                  <a16:creationId xmlns:a16="http://schemas.microsoft.com/office/drawing/2014/main" id="{1C7C3424-43DF-49A5-A0BD-511C5CEE868C}"/>
                </a:ext>
              </a:extLst>
            </p:cNvPr>
            <p:cNvSpPr>
              <a:spLocks noChangeArrowheads="1"/>
            </p:cNvSpPr>
            <p:nvPr/>
          </p:nvSpPr>
          <p:spPr bwMode="auto">
            <a:xfrm>
              <a:off x="2572" y="3294"/>
              <a:ext cx="330" cy="6"/>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8" name="Rectangle 264">
              <a:extLst>
                <a:ext uri="{FF2B5EF4-FFF2-40B4-BE49-F238E27FC236}">
                  <a16:creationId xmlns:a16="http://schemas.microsoft.com/office/drawing/2014/main" id="{05EF2DA9-4664-4001-855D-4B67EA6E982E}"/>
                </a:ext>
              </a:extLst>
            </p:cNvPr>
            <p:cNvSpPr>
              <a:spLocks noChangeArrowheads="1"/>
            </p:cNvSpPr>
            <p:nvPr/>
          </p:nvSpPr>
          <p:spPr bwMode="auto">
            <a:xfrm>
              <a:off x="2572" y="3300"/>
              <a:ext cx="330" cy="7"/>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59" name="Rectangle 265">
              <a:extLst>
                <a:ext uri="{FF2B5EF4-FFF2-40B4-BE49-F238E27FC236}">
                  <a16:creationId xmlns:a16="http://schemas.microsoft.com/office/drawing/2014/main" id="{0D261EA6-CBC0-48E1-AEFC-0BBDE63E7F54}"/>
                </a:ext>
              </a:extLst>
            </p:cNvPr>
            <p:cNvSpPr>
              <a:spLocks noChangeArrowheads="1"/>
            </p:cNvSpPr>
            <p:nvPr/>
          </p:nvSpPr>
          <p:spPr bwMode="auto">
            <a:xfrm>
              <a:off x="2572" y="3307"/>
              <a:ext cx="330" cy="7"/>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0" name="Rectangle 266">
              <a:extLst>
                <a:ext uri="{FF2B5EF4-FFF2-40B4-BE49-F238E27FC236}">
                  <a16:creationId xmlns:a16="http://schemas.microsoft.com/office/drawing/2014/main" id="{ACC2B04A-5470-4ECD-B6B1-41877D3AAB5C}"/>
                </a:ext>
              </a:extLst>
            </p:cNvPr>
            <p:cNvSpPr>
              <a:spLocks noChangeArrowheads="1"/>
            </p:cNvSpPr>
            <p:nvPr/>
          </p:nvSpPr>
          <p:spPr bwMode="auto">
            <a:xfrm>
              <a:off x="2572" y="3314"/>
              <a:ext cx="330" cy="6"/>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1" name="Rectangle 267">
              <a:extLst>
                <a:ext uri="{FF2B5EF4-FFF2-40B4-BE49-F238E27FC236}">
                  <a16:creationId xmlns:a16="http://schemas.microsoft.com/office/drawing/2014/main" id="{27616DCA-3525-41A5-9AE5-9E18383B29B1}"/>
                </a:ext>
              </a:extLst>
            </p:cNvPr>
            <p:cNvSpPr>
              <a:spLocks noChangeArrowheads="1"/>
            </p:cNvSpPr>
            <p:nvPr/>
          </p:nvSpPr>
          <p:spPr bwMode="auto">
            <a:xfrm>
              <a:off x="2572" y="3320"/>
              <a:ext cx="330" cy="7"/>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2" name="Rectangle 268">
              <a:extLst>
                <a:ext uri="{FF2B5EF4-FFF2-40B4-BE49-F238E27FC236}">
                  <a16:creationId xmlns:a16="http://schemas.microsoft.com/office/drawing/2014/main" id="{6498C59F-03ED-40E9-8B26-97F2CACA7E9C}"/>
                </a:ext>
              </a:extLst>
            </p:cNvPr>
            <p:cNvSpPr>
              <a:spLocks noChangeArrowheads="1"/>
            </p:cNvSpPr>
            <p:nvPr/>
          </p:nvSpPr>
          <p:spPr bwMode="auto">
            <a:xfrm>
              <a:off x="2572" y="3327"/>
              <a:ext cx="330" cy="6"/>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3" name="Rectangle 269">
              <a:extLst>
                <a:ext uri="{FF2B5EF4-FFF2-40B4-BE49-F238E27FC236}">
                  <a16:creationId xmlns:a16="http://schemas.microsoft.com/office/drawing/2014/main" id="{94867EBC-DD0E-4FA0-9C3E-5A79A5A1BF01}"/>
                </a:ext>
              </a:extLst>
            </p:cNvPr>
            <p:cNvSpPr>
              <a:spLocks noChangeArrowheads="1"/>
            </p:cNvSpPr>
            <p:nvPr/>
          </p:nvSpPr>
          <p:spPr bwMode="auto">
            <a:xfrm>
              <a:off x="2572" y="3333"/>
              <a:ext cx="330"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4" name="Rectangle 270">
              <a:extLst>
                <a:ext uri="{FF2B5EF4-FFF2-40B4-BE49-F238E27FC236}">
                  <a16:creationId xmlns:a16="http://schemas.microsoft.com/office/drawing/2014/main" id="{1B02C29A-06C0-4E26-99D2-B0152C39CB52}"/>
                </a:ext>
              </a:extLst>
            </p:cNvPr>
            <p:cNvSpPr>
              <a:spLocks noChangeArrowheads="1"/>
            </p:cNvSpPr>
            <p:nvPr/>
          </p:nvSpPr>
          <p:spPr bwMode="auto">
            <a:xfrm>
              <a:off x="2572" y="3340"/>
              <a:ext cx="330" cy="7"/>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5" name="Rectangle 271">
              <a:extLst>
                <a:ext uri="{FF2B5EF4-FFF2-40B4-BE49-F238E27FC236}">
                  <a16:creationId xmlns:a16="http://schemas.microsoft.com/office/drawing/2014/main" id="{722BD8E4-FC96-48EA-982B-25734BCCB26C}"/>
                </a:ext>
              </a:extLst>
            </p:cNvPr>
            <p:cNvSpPr>
              <a:spLocks noChangeArrowheads="1"/>
            </p:cNvSpPr>
            <p:nvPr/>
          </p:nvSpPr>
          <p:spPr bwMode="auto">
            <a:xfrm>
              <a:off x="2572" y="3347"/>
              <a:ext cx="330" cy="6"/>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6" name="Rectangle 272">
              <a:extLst>
                <a:ext uri="{FF2B5EF4-FFF2-40B4-BE49-F238E27FC236}">
                  <a16:creationId xmlns:a16="http://schemas.microsoft.com/office/drawing/2014/main" id="{4B116CF6-6B7F-44D2-8D8C-CE7482F790EA}"/>
                </a:ext>
              </a:extLst>
            </p:cNvPr>
            <p:cNvSpPr>
              <a:spLocks noChangeArrowheads="1"/>
            </p:cNvSpPr>
            <p:nvPr/>
          </p:nvSpPr>
          <p:spPr bwMode="auto">
            <a:xfrm>
              <a:off x="2572" y="3353"/>
              <a:ext cx="330" cy="7"/>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7" name="Rectangle 273">
              <a:extLst>
                <a:ext uri="{FF2B5EF4-FFF2-40B4-BE49-F238E27FC236}">
                  <a16:creationId xmlns:a16="http://schemas.microsoft.com/office/drawing/2014/main" id="{5CAE3FCD-9DF9-41F5-BB3D-BF6F81AC2343}"/>
                </a:ext>
              </a:extLst>
            </p:cNvPr>
            <p:cNvSpPr>
              <a:spLocks noChangeArrowheads="1"/>
            </p:cNvSpPr>
            <p:nvPr/>
          </p:nvSpPr>
          <p:spPr bwMode="auto">
            <a:xfrm>
              <a:off x="2572" y="3360"/>
              <a:ext cx="330" cy="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8" name="Rectangle 274">
              <a:extLst>
                <a:ext uri="{FF2B5EF4-FFF2-40B4-BE49-F238E27FC236}">
                  <a16:creationId xmlns:a16="http://schemas.microsoft.com/office/drawing/2014/main" id="{FFBD0CBE-0CD9-48A4-BB03-27912EF61C34}"/>
                </a:ext>
              </a:extLst>
            </p:cNvPr>
            <p:cNvSpPr>
              <a:spLocks noChangeArrowheads="1"/>
            </p:cNvSpPr>
            <p:nvPr/>
          </p:nvSpPr>
          <p:spPr bwMode="auto">
            <a:xfrm>
              <a:off x="2572" y="3366"/>
              <a:ext cx="330"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69" name="Rectangle 275">
              <a:extLst>
                <a:ext uri="{FF2B5EF4-FFF2-40B4-BE49-F238E27FC236}">
                  <a16:creationId xmlns:a16="http://schemas.microsoft.com/office/drawing/2014/main" id="{1BAB9078-4E4B-44E7-B974-DF065529D0D7}"/>
                </a:ext>
              </a:extLst>
            </p:cNvPr>
            <p:cNvSpPr>
              <a:spLocks noChangeArrowheads="1"/>
            </p:cNvSpPr>
            <p:nvPr/>
          </p:nvSpPr>
          <p:spPr bwMode="auto">
            <a:xfrm>
              <a:off x="2572" y="3373"/>
              <a:ext cx="330"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0" name="Rectangle 276">
              <a:extLst>
                <a:ext uri="{FF2B5EF4-FFF2-40B4-BE49-F238E27FC236}">
                  <a16:creationId xmlns:a16="http://schemas.microsoft.com/office/drawing/2014/main" id="{2735D9A7-06CB-4DC1-8DB1-EB6DB2B81EEF}"/>
                </a:ext>
              </a:extLst>
            </p:cNvPr>
            <p:cNvSpPr>
              <a:spLocks noChangeArrowheads="1"/>
            </p:cNvSpPr>
            <p:nvPr/>
          </p:nvSpPr>
          <p:spPr bwMode="auto">
            <a:xfrm>
              <a:off x="2572" y="3380"/>
              <a:ext cx="330"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71" name="Rectangle 277">
              <a:extLst>
                <a:ext uri="{FF2B5EF4-FFF2-40B4-BE49-F238E27FC236}">
                  <a16:creationId xmlns:a16="http://schemas.microsoft.com/office/drawing/2014/main" id="{4B4EFE76-45DA-4BE0-8AF6-EA0AE63B2141}"/>
                </a:ext>
              </a:extLst>
            </p:cNvPr>
            <p:cNvSpPr>
              <a:spLocks noChangeArrowheads="1"/>
            </p:cNvSpPr>
            <p:nvPr/>
          </p:nvSpPr>
          <p:spPr bwMode="auto">
            <a:xfrm>
              <a:off x="2572" y="3386"/>
              <a:ext cx="330" cy="7"/>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7" name="Freeform 278">
            <a:extLst>
              <a:ext uri="{FF2B5EF4-FFF2-40B4-BE49-F238E27FC236}">
                <a16:creationId xmlns:a16="http://schemas.microsoft.com/office/drawing/2014/main" id="{15B63A75-5606-4E3A-83CD-A666F1AFFF1D}"/>
              </a:ext>
            </a:extLst>
          </p:cNvPr>
          <p:cNvSpPr>
            <a:spLocks/>
          </p:cNvSpPr>
          <p:nvPr/>
        </p:nvSpPr>
        <p:spPr bwMode="auto">
          <a:xfrm>
            <a:off x="4083050" y="5060950"/>
            <a:ext cx="512763"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204" y="0"/>
                </a:lnTo>
                <a:lnTo>
                  <a:pt x="0" y="0"/>
                </a:lnTo>
                <a:lnTo>
                  <a:pt x="125"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78" name="Group 279">
            <a:extLst>
              <a:ext uri="{FF2B5EF4-FFF2-40B4-BE49-F238E27FC236}">
                <a16:creationId xmlns:a16="http://schemas.microsoft.com/office/drawing/2014/main" id="{C784AC47-4831-41D6-9083-62EECAF27112}"/>
              </a:ext>
            </a:extLst>
          </p:cNvPr>
          <p:cNvGrpSpPr>
            <a:grpSpLocks/>
          </p:cNvGrpSpPr>
          <p:nvPr/>
        </p:nvGrpSpPr>
        <p:grpSpPr bwMode="auto">
          <a:xfrm>
            <a:off x="3967163" y="4097338"/>
            <a:ext cx="314325" cy="1717675"/>
            <a:chOff x="2499" y="2581"/>
            <a:chExt cx="198" cy="1082"/>
          </a:xfrm>
        </p:grpSpPr>
        <p:sp>
          <p:nvSpPr>
            <p:cNvPr id="54215" name="Rectangle 280">
              <a:extLst>
                <a:ext uri="{FF2B5EF4-FFF2-40B4-BE49-F238E27FC236}">
                  <a16:creationId xmlns:a16="http://schemas.microsoft.com/office/drawing/2014/main" id="{B5DAC132-6983-465E-A509-0A6ED9E53C5F}"/>
                </a:ext>
              </a:extLst>
            </p:cNvPr>
            <p:cNvSpPr>
              <a:spLocks noChangeArrowheads="1"/>
            </p:cNvSpPr>
            <p:nvPr/>
          </p:nvSpPr>
          <p:spPr bwMode="auto">
            <a:xfrm>
              <a:off x="2499" y="2581"/>
              <a:ext cx="7"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6" name="Rectangle 281">
              <a:extLst>
                <a:ext uri="{FF2B5EF4-FFF2-40B4-BE49-F238E27FC236}">
                  <a16:creationId xmlns:a16="http://schemas.microsoft.com/office/drawing/2014/main" id="{6564BE35-0018-4CA3-B90E-2FF89C1AAAA9}"/>
                </a:ext>
              </a:extLst>
            </p:cNvPr>
            <p:cNvSpPr>
              <a:spLocks noChangeArrowheads="1"/>
            </p:cNvSpPr>
            <p:nvPr/>
          </p:nvSpPr>
          <p:spPr bwMode="auto">
            <a:xfrm>
              <a:off x="2506" y="2581"/>
              <a:ext cx="6"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7" name="Rectangle 282">
              <a:extLst>
                <a:ext uri="{FF2B5EF4-FFF2-40B4-BE49-F238E27FC236}">
                  <a16:creationId xmlns:a16="http://schemas.microsoft.com/office/drawing/2014/main" id="{2CF94A5D-09AD-4591-A4CA-9858DAD79572}"/>
                </a:ext>
              </a:extLst>
            </p:cNvPr>
            <p:cNvSpPr>
              <a:spLocks noChangeArrowheads="1"/>
            </p:cNvSpPr>
            <p:nvPr/>
          </p:nvSpPr>
          <p:spPr bwMode="auto">
            <a:xfrm>
              <a:off x="2512" y="2581"/>
              <a:ext cx="7" cy="108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8" name="Rectangle 283">
              <a:extLst>
                <a:ext uri="{FF2B5EF4-FFF2-40B4-BE49-F238E27FC236}">
                  <a16:creationId xmlns:a16="http://schemas.microsoft.com/office/drawing/2014/main" id="{75306EEC-F94D-4BF7-8A60-42E87E34ED6D}"/>
                </a:ext>
              </a:extLst>
            </p:cNvPr>
            <p:cNvSpPr>
              <a:spLocks noChangeArrowheads="1"/>
            </p:cNvSpPr>
            <p:nvPr/>
          </p:nvSpPr>
          <p:spPr bwMode="auto">
            <a:xfrm>
              <a:off x="2519" y="2581"/>
              <a:ext cx="13" cy="1082"/>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9" name="Rectangle 284">
              <a:extLst>
                <a:ext uri="{FF2B5EF4-FFF2-40B4-BE49-F238E27FC236}">
                  <a16:creationId xmlns:a16="http://schemas.microsoft.com/office/drawing/2014/main" id="{86F9A5AA-A97E-4CBF-A9E2-F8154E3EC745}"/>
                </a:ext>
              </a:extLst>
            </p:cNvPr>
            <p:cNvSpPr>
              <a:spLocks noChangeArrowheads="1"/>
            </p:cNvSpPr>
            <p:nvPr/>
          </p:nvSpPr>
          <p:spPr bwMode="auto">
            <a:xfrm>
              <a:off x="2532" y="2581"/>
              <a:ext cx="7" cy="1082"/>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0" name="Rectangle 285">
              <a:extLst>
                <a:ext uri="{FF2B5EF4-FFF2-40B4-BE49-F238E27FC236}">
                  <a16:creationId xmlns:a16="http://schemas.microsoft.com/office/drawing/2014/main" id="{C4F86E9B-AFE9-43D5-84BD-01DE6D863D99}"/>
                </a:ext>
              </a:extLst>
            </p:cNvPr>
            <p:cNvSpPr>
              <a:spLocks noChangeArrowheads="1"/>
            </p:cNvSpPr>
            <p:nvPr/>
          </p:nvSpPr>
          <p:spPr bwMode="auto">
            <a:xfrm>
              <a:off x="2539" y="2581"/>
              <a:ext cx="6" cy="1082"/>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1" name="Rectangle 286">
              <a:extLst>
                <a:ext uri="{FF2B5EF4-FFF2-40B4-BE49-F238E27FC236}">
                  <a16:creationId xmlns:a16="http://schemas.microsoft.com/office/drawing/2014/main" id="{FE633DAD-4031-40A2-92C1-FCDFEF9FFDCD}"/>
                </a:ext>
              </a:extLst>
            </p:cNvPr>
            <p:cNvSpPr>
              <a:spLocks noChangeArrowheads="1"/>
            </p:cNvSpPr>
            <p:nvPr/>
          </p:nvSpPr>
          <p:spPr bwMode="auto">
            <a:xfrm>
              <a:off x="2545" y="2581"/>
              <a:ext cx="7" cy="1082"/>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2" name="Rectangle 287">
              <a:extLst>
                <a:ext uri="{FF2B5EF4-FFF2-40B4-BE49-F238E27FC236}">
                  <a16:creationId xmlns:a16="http://schemas.microsoft.com/office/drawing/2014/main" id="{B9A5B9AB-7300-4AA3-93D5-E60CB1011DE6}"/>
                </a:ext>
              </a:extLst>
            </p:cNvPr>
            <p:cNvSpPr>
              <a:spLocks noChangeArrowheads="1"/>
            </p:cNvSpPr>
            <p:nvPr/>
          </p:nvSpPr>
          <p:spPr bwMode="auto">
            <a:xfrm>
              <a:off x="2552" y="2581"/>
              <a:ext cx="7" cy="1082"/>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3" name="Rectangle 288">
              <a:extLst>
                <a:ext uri="{FF2B5EF4-FFF2-40B4-BE49-F238E27FC236}">
                  <a16:creationId xmlns:a16="http://schemas.microsoft.com/office/drawing/2014/main" id="{6478BA5C-249D-48CA-9508-AF8F4E832891}"/>
                </a:ext>
              </a:extLst>
            </p:cNvPr>
            <p:cNvSpPr>
              <a:spLocks noChangeArrowheads="1"/>
            </p:cNvSpPr>
            <p:nvPr/>
          </p:nvSpPr>
          <p:spPr bwMode="auto">
            <a:xfrm>
              <a:off x="2559" y="2581"/>
              <a:ext cx="6" cy="1082"/>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4" name="Rectangle 289">
              <a:extLst>
                <a:ext uri="{FF2B5EF4-FFF2-40B4-BE49-F238E27FC236}">
                  <a16:creationId xmlns:a16="http://schemas.microsoft.com/office/drawing/2014/main" id="{8B2093E2-6CE6-4D03-8F35-D80F800B053A}"/>
                </a:ext>
              </a:extLst>
            </p:cNvPr>
            <p:cNvSpPr>
              <a:spLocks noChangeArrowheads="1"/>
            </p:cNvSpPr>
            <p:nvPr/>
          </p:nvSpPr>
          <p:spPr bwMode="auto">
            <a:xfrm>
              <a:off x="2565" y="2581"/>
              <a:ext cx="13" cy="1082"/>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5" name="Rectangle 290">
              <a:extLst>
                <a:ext uri="{FF2B5EF4-FFF2-40B4-BE49-F238E27FC236}">
                  <a16:creationId xmlns:a16="http://schemas.microsoft.com/office/drawing/2014/main" id="{C9B2D213-1A9B-4DE1-BF7A-B1E33E536B1A}"/>
                </a:ext>
              </a:extLst>
            </p:cNvPr>
            <p:cNvSpPr>
              <a:spLocks noChangeArrowheads="1"/>
            </p:cNvSpPr>
            <p:nvPr/>
          </p:nvSpPr>
          <p:spPr bwMode="auto">
            <a:xfrm>
              <a:off x="2578" y="2581"/>
              <a:ext cx="7" cy="1082"/>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6" name="Rectangle 291">
              <a:extLst>
                <a:ext uri="{FF2B5EF4-FFF2-40B4-BE49-F238E27FC236}">
                  <a16:creationId xmlns:a16="http://schemas.microsoft.com/office/drawing/2014/main" id="{FFF65090-502A-4AA3-B0CD-E62F1B7C8BE9}"/>
                </a:ext>
              </a:extLst>
            </p:cNvPr>
            <p:cNvSpPr>
              <a:spLocks noChangeArrowheads="1"/>
            </p:cNvSpPr>
            <p:nvPr/>
          </p:nvSpPr>
          <p:spPr bwMode="auto">
            <a:xfrm>
              <a:off x="2585" y="2581"/>
              <a:ext cx="7" cy="1082"/>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7" name="Rectangle 292">
              <a:extLst>
                <a:ext uri="{FF2B5EF4-FFF2-40B4-BE49-F238E27FC236}">
                  <a16:creationId xmlns:a16="http://schemas.microsoft.com/office/drawing/2014/main" id="{44FDE33E-7607-4B59-BA59-DEFC52A844CA}"/>
                </a:ext>
              </a:extLst>
            </p:cNvPr>
            <p:cNvSpPr>
              <a:spLocks noChangeArrowheads="1"/>
            </p:cNvSpPr>
            <p:nvPr/>
          </p:nvSpPr>
          <p:spPr bwMode="auto">
            <a:xfrm>
              <a:off x="2592" y="2581"/>
              <a:ext cx="6" cy="1082"/>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8" name="Rectangle 293">
              <a:extLst>
                <a:ext uri="{FF2B5EF4-FFF2-40B4-BE49-F238E27FC236}">
                  <a16:creationId xmlns:a16="http://schemas.microsoft.com/office/drawing/2014/main" id="{DB2C9211-5728-42DE-A757-8FDB75A01496}"/>
                </a:ext>
              </a:extLst>
            </p:cNvPr>
            <p:cNvSpPr>
              <a:spLocks noChangeArrowheads="1"/>
            </p:cNvSpPr>
            <p:nvPr/>
          </p:nvSpPr>
          <p:spPr bwMode="auto">
            <a:xfrm>
              <a:off x="2598" y="2581"/>
              <a:ext cx="7" cy="1082"/>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29" name="Rectangle 294">
              <a:extLst>
                <a:ext uri="{FF2B5EF4-FFF2-40B4-BE49-F238E27FC236}">
                  <a16:creationId xmlns:a16="http://schemas.microsoft.com/office/drawing/2014/main" id="{10667F26-02C0-46F6-9B3F-9612B67FA0FF}"/>
                </a:ext>
              </a:extLst>
            </p:cNvPr>
            <p:cNvSpPr>
              <a:spLocks noChangeArrowheads="1"/>
            </p:cNvSpPr>
            <p:nvPr/>
          </p:nvSpPr>
          <p:spPr bwMode="auto">
            <a:xfrm>
              <a:off x="2605" y="2581"/>
              <a:ext cx="6" cy="1082"/>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0" name="Rectangle 295">
              <a:extLst>
                <a:ext uri="{FF2B5EF4-FFF2-40B4-BE49-F238E27FC236}">
                  <a16:creationId xmlns:a16="http://schemas.microsoft.com/office/drawing/2014/main" id="{172F98F9-0568-4834-B128-2A5289D8C3BA}"/>
                </a:ext>
              </a:extLst>
            </p:cNvPr>
            <p:cNvSpPr>
              <a:spLocks noChangeArrowheads="1"/>
            </p:cNvSpPr>
            <p:nvPr/>
          </p:nvSpPr>
          <p:spPr bwMode="auto">
            <a:xfrm>
              <a:off x="2611" y="2581"/>
              <a:ext cx="7" cy="1082"/>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1" name="Rectangle 296">
              <a:extLst>
                <a:ext uri="{FF2B5EF4-FFF2-40B4-BE49-F238E27FC236}">
                  <a16:creationId xmlns:a16="http://schemas.microsoft.com/office/drawing/2014/main" id="{0B4B4C41-99A7-42C8-A89A-B58C76E156FE}"/>
                </a:ext>
              </a:extLst>
            </p:cNvPr>
            <p:cNvSpPr>
              <a:spLocks noChangeArrowheads="1"/>
            </p:cNvSpPr>
            <p:nvPr/>
          </p:nvSpPr>
          <p:spPr bwMode="auto">
            <a:xfrm>
              <a:off x="2618" y="2581"/>
              <a:ext cx="13" cy="1082"/>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2" name="Rectangle 297">
              <a:extLst>
                <a:ext uri="{FF2B5EF4-FFF2-40B4-BE49-F238E27FC236}">
                  <a16:creationId xmlns:a16="http://schemas.microsoft.com/office/drawing/2014/main" id="{EE5479DA-ABFB-4603-9D39-17F3904A117E}"/>
                </a:ext>
              </a:extLst>
            </p:cNvPr>
            <p:cNvSpPr>
              <a:spLocks noChangeArrowheads="1"/>
            </p:cNvSpPr>
            <p:nvPr/>
          </p:nvSpPr>
          <p:spPr bwMode="auto">
            <a:xfrm>
              <a:off x="2631" y="2581"/>
              <a:ext cx="7" cy="1082"/>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3" name="Rectangle 298">
              <a:extLst>
                <a:ext uri="{FF2B5EF4-FFF2-40B4-BE49-F238E27FC236}">
                  <a16:creationId xmlns:a16="http://schemas.microsoft.com/office/drawing/2014/main" id="{DEF3AF76-93D6-4675-B052-EDBC315211B3}"/>
                </a:ext>
              </a:extLst>
            </p:cNvPr>
            <p:cNvSpPr>
              <a:spLocks noChangeArrowheads="1"/>
            </p:cNvSpPr>
            <p:nvPr/>
          </p:nvSpPr>
          <p:spPr bwMode="auto">
            <a:xfrm>
              <a:off x="2638" y="2581"/>
              <a:ext cx="6" cy="1082"/>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4" name="Rectangle 299">
              <a:extLst>
                <a:ext uri="{FF2B5EF4-FFF2-40B4-BE49-F238E27FC236}">
                  <a16:creationId xmlns:a16="http://schemas.microsoft.com/office/drawing/2014/main" id="{CC3786E3-FEFD-461A-A14B-9B5DB17B7F90}"/>
                </a:ext>
              </a:extLst>
            </p:cNvPr>
            <p:cNvSpPr>
              <a:spLocks noChangeArrowheads="1"/>
            </p:cNvSpPr>
            <p:nvPr/>
          </p:nvSpPr>
          <p:spPr bwMode="auto">
            <a:xfrm>
              <a:off x="2644" y="2581"/>
              <a:ext cx="7" cy="1082"/>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5" name="Rectangle 300">
              <a:extLst>
                <a:ext uri="{FF2B5EF4-FFF2-40B4-BE49-F238E27FC236}">
                  <a16:creationId xmlns:a16="http://schemas.microsoft.com/office/drawing/2014/main" id="{74E7DD0F-1935-4171-AE05-6CA76F0F39CA}"/>
                </a:ext>
              </a:extLst>
            </p:cNvPr>
            <p:cNvSpPr>
              <a:spLocks noChangeArrowheads="1"/>
            </p:cNvSpPr>
            <p:nvPr/>
          </p:nvSpPr>
          <p:spPr bwMode="auto">
            <a:xfrm>
              <a:off x="2651" y="2581"/>
              <a:ext cx="7" cy="1082"/>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6" name="Rectangle 301">
              <a:extLst>
                <a:ext uri="{FF2B5EF4-FFF2-40B4-BE49-F238E27FC236}">
                  <a16:creationId xmlns:a16="http://schemas.microsoft.com/office/drawing/2014/main" id="{6B1A5DF0-669D-4172-850C-29818226D75E}"/>
                </a:ext>
              </a:extLst>
            </p:cNvPr>
            <p:cNvSpPr>
              <a:spLocks noChangeArrowheads="1"/>
            </p:cNvSpPr>
            <p:nvPr/>
          </p:nvSpPr>
          <p:spPr bwMode="auto">
            <a:xfrm>
              <a:off x="2658" y="2581"/>
              <a:ext cx="6" cy="1082"/>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7" name="Rectangle 302">
              <a:extLst>
                <a:ext uri="{FF2B5EF4-FFF2-40B4-BE49-F238E27FC236}">
                  <a16:creationId xmlns:a16="http://schemas.microsoft.com/office/drawing/2014/main" id="{8410933C-DF50-49A7-BD24-54BD90171BD3}"/>
                </a:ext>
              </a:extLst>
            </p:cNvPr>
            <p:cNvSpPr>
              <a:spLocks noChangeArrowheads="1"/>
            </p:cNvSpPr>
            <p:nvPr/>
          </p:nvSpPr>
          <p:spPr bwMode="auto">
            <a:xfrm>
              <a:off x="2664" y="2581"/>
              <a:ext cx="13" cy="1082"/>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8" name="Rectangle 303">
              <a:extLst>
                <a:ext uri="{FF2B5EF4-FFF2-40B4-BE49-F238E27FC236}">
                  <a16:creationId xmlns:a16="http://schemas.microsoft.com/office/drawing/2014/main" id="{34139290-3B01-4FC9-B62F-983394A25FB3}"/>
                </a:ext>
              </a:extLst>
            </p:cNvPr>
            <p:cNvSpPr>
              <a:spLocks noChangeArrowheads="1"/>
            </p:cNvSpPr>
            <p:nvPr/>
          </p:nvSpPr>
          <p:spPr bwMode="auto">
            <a:xfrm>
              <a:off x="2677" y="2581"/>
              <a:ext cx="7"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39" name="Rectangle 304">
              <a:extLst>
                <a:ext uri="{FF2B5EF4-FFF2-40B4-BE49-F238E27FC236}">
                  <a16:creationId xmlns:a16="http://schemas.microsoft.com/office/drawing/2014/main" id="{954CAE55-5E09-4077-9485-6DF920FE63AA}"/>
                </a:ext>
              </a:extLst>
            </p:cNvPr>
            <p:cNvSpPr>
              <a:spLocks noChangeArrowheads="1"/>
            </p:cNvSpPr>
            <p:nvPr/>
          </p:nvSpPr>
          <p:spPr bwMode="auto">
            <a:xfrm>
              <a:off x="2684" y="2581"/>
              <a:ext cx="7"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40" name="Rectangle 305">
              <a:extLst>
                <a:ext uri="{FF2B5EF4-FFF2-40B4-BE49-F238E27FC236}">
                  <a16:creationId xmlns:a16="http://schemas.microsoft.com/office/drawing/2014/main" id="{31933126-03FF-4096-A862-F577B5161BFB}"/>
                </a:ext>
              </a:extLst>
            </p:cNvPr>
            <p:cNvSpPr>
              <a:spLocks noChangeArrowheads="1"/>
            </p:cNvSpPr>
            <p:nvPr/>
          </p:nvSpPr>
          <p:spPr bwMode="auto">
            <a:xfrm>
              <a:off x="2691" y="2581"/>
              <a:ext cx="6" cy="108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79" name="Rectangle 306">
            <a:extLst>
              <a:ext uri="{FF2B5EF4-FFF2-40B4-BE49-F238E27FC236}">
                <a16:creationId xmlns:a16="http://schemas.microsoft.com/office/drawing/2014/main" id="{B7D458B2-9050-4F07-8966-C6272FE88C35}"/>
              </a:ext>
            </a:extLst>
          </p:cNvPr>
          <p:cNvSpPr>
            <a:spLocks noChangeArrowheads="1"/>
          </p:cNvSpPr>
          <p:nvPr/>
        </p:nvSpPr>
        <p:spPr bwMode="auto">
          <a:xfrm>
            <a:off x="3967163" y="4097338"/>
            <a:ext cx="314325" cy="1717675"/>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80" name="Group 307">
            <a:extLst>
              <a:ext uri="{FF2B5EF4-FFF2-40B4-BE49-F238E27FC236}">
                <a16:creationId xmlns:a16="http://schemas.microsoft.com/office/drawing/2014/main" id="{66BA42EF-585D-41A7-AA34-A09B76771C1D}"/>
              </a:ext>
            </a:extLst>
          </p:cNvPr>
          <p:cNvGrpSpPr>
            <a:grpSpLocks/>
          </p:cNvGrpSpPr>
          <p:nvPr/>
        </p:nvGrpSpPr>
        <p:grpSpPr bwMode="auto">
          <a:xfrm>
            <a:off x="3768725" y="3783013"/>
            <a:ext cx="209550" cy="2043112"/>
            <a:chOff x="2374" y="2383"/>
            <a:chExt cx="132" cy="1287"/>
          </a:xfrm>
        </p:grpSpPr>
        <p:sp>
          <p:nvSpPr>
            <p:cNvPr id="54195" name="Rectangle 308">
              <a:extLst>
                <a:ext uri="{FF2B5EF4-FFF2-40B4-BE49-F238E27FC236}">
                  <a16:creationId xmlns:a16="http://schemas.microsoft.com/office/drawing/2014/main" id="{7B572BF2-380C-437E-837E-789C9B8662DB}"/>
                </a:ext>
              </a:extLst>
            </p:cNvPr>
            <p:cNvSpPr>
              <a:spLocks noChangeArrowheads="1"/>
            </p:cNvSpPr>
            <p:nvPr/>
          </p:nvSpPr>
          <p:spPr bwMode="auto">
            <a:xfrm>
              <a:off x="2374" y="2383"/>
              <a:ext cx="6" cy="1287"/>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6" name="Rectangle 309">
              <a:extLst>
                <a:ext uri="{FF2B5EF4-FFF2-40B4-BE49-F238E27FC236}">
                  <a16:creationId xmlns:a16="http://schemas.microsoft.com/office/drawing/2014/main" id="{810A6189-DC5B-4BA8-A965-C58F6B887127}"/>
                </a:ext>
              </a:extLst>
            </p:cNvPr>
            <p:cNvSpPr>
              <a:spLocks noChangeArrowheads="1"/>
            </p:cNvSpPr>
            <p:nvPr/>
          </p:nvSpPr>
          <p:spPr bwMode="auto">
            <a:xfrm>
              <a:off x="2380" y="2383"/>
              <a:ext cx="7" cy="1287"/>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7" name="Rectangle 310">
              <a:extLst>
                <a:ext uri="{FF2B5EF4-FFF2-40B4-BE49-F238E27FC236}">
                  <a16:creationId xmlns:a16="http://schemas.microsoft.com/office/drawing/2014/main" id="{F6F1D70E-7B21-42B0-A1C3-70F86BE60013}"/>
                </a:ext>
              </a:extLst>
            </p:cNvPr>
            <p:cNvSpPr>
              <a:spLocks noChangeArrowheads="1"/>
            </p:cNvSpPr>
            <p:nvPr/>
          </p:nvSpPr>
          <p:spPr bwMode="auto">
            <a:xfrm>
              <a:off x="2387" y="2383"/>
              <a:ext cx="6" cy="1287"/>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8" name="Rectangle 311">
              <a:extLst>
                <a:ext uri="{FF2B5EF4-FFF2-40B4-BE49-F238E27FC236}">
                  <a16:creationId xmlns:a16="http://schemas.microsoft.com/office/drawing/2014/main" id="{8DE6A9E9-FC8A-4694-946D-3E6A1506F9E8}"/>
                </a:ext>
              </a:extLst>
            </p:cNvPr>
            <p:cNvSpPr>
              <a:spLocks noChangeArrowheads="1"/>
            </p:cNvSpPr>
            <p:nvPr/>
          </p:nvSpPr>
          <p:spPr bwMode="auto">
            <a:xfrm>
              <a:off x="2393" y="2383"/>
              <a:ext cx="7" cy="1287"/>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9" name="Rectangle 312">
              <a:extLst>
                <a:ext uri="{FF2B5EF4-FFF2-40B4-BE49-F238E27FC236}">
                  <a16:creationId xmlns:a16="http://schemas.microsoft.com/office/drawing/2014/main" id="{D6376F75-B4FB-4755-8560-C9176AE6251E}"/>
                </a:ext>
              </a:extLst>
            </p:cNvPr>
            <p:cNvSpPr>
              <a:spLocks noChangeArrowheads="1"/>
            </p:cNvSpPr>
            <p:nvPr/>
          </p:nvSpPr>
          <p:spPr bwMode="auto">
            <a:xfrm>
              <a:off x="2400" y="2383"/>
              <a:ext cx="7" cy="1287"/>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0" name="Rectangle 313">
              <a:extLst>
                <a:ext uri="{FF2B5EF4-FFF2-40B4-BE49-F238E27FC236}">
                  <a16:creationId xmlns:a16="http://schemas.microsoft.com/office/drawing/2014/main" id="{E6EEBFA6-FB63-406C-BFE7-0406D60317B2}"/>
                </a:ext>
              </a:extLst>
            </p:cNvPr>
            <p:cNvSpPr>
              <a:spLocks noChangeArrowheads="1"/>
            </p:cNvSpPr>
            <p:nvPr/>
          </p:nvSpPr>
          <p:spPr bwMode="auto">
            <a:xfrm>
              <a:off x="2407" y="2383"/>
              <a:ext cx="6" cy="1287"/>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1" name="Rectangle 314">
              <a:extLst>
                <a:ext uri="{FF2B5EF4-FFF2-40B4-BE49-F238E27FC236}">
                  <a16:creationId xmlns:a16="http://schemas.microsoft.com/office/drawing/2014/main" id="{59847D6E-7AFA-4C69-AB5A-863FBA3D7224}"/>
                </a:ext>
              </a:extLst>
            </p:cNvPr>
            <p:cNvSpPr>
              <a:spLocks noChangeArrowheads="1"/>
            </p:cNvSpPr>
            <p:nvPr/>
          </p:nvSpPr>
          <p:spPr bwMode="auto">
            <a:xfrm>
              <a:off x="2413" y="2383"/>
              <a:ext cx="7" cy="1287"/>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2" name="Rectangle 315">
              <a:extLst>
                <a:ext uri="{FF2B5EF4-FFF2-40B4-BE49-F238E27FC236}">
                  <a16:creationId xmlns:a16="http://schemas.microsoft.com/office/drawing/2014/main" id="{26905D49-538C-4315-984F-A53865C3F8B7}"/>
                </a:ext>
              </a:extLst>
            </p:cNvPr>
            <p:cNvSpPr>
              <a:spLocks noChangeArrowheads="1"/>
            </p:cNvSpPr>
            <p:nvPr/>
          </p:nvSpPr>
          <p:spPr bwMode="auto">
            <a:xfrm>
              <a:off x="2420" y="2383"/>
              <a:ext cx="6" cy="1287"/>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3" name="Rectangle 316">
              <a:extLst>
                <a:ext uri="{FF2B5EF4-FFF2-40B4-BE49-F238E27FC236}">
                  <a16:creationId xmlns:a16="http://schemas.microsoft.com/office/drawing/2014/main" id="{76E0B2D1-EA8C-4073-B02A-944E4B67482C}"/>
                </a:ext>
              </a:extLst>
            </p:cNvPr>
            <p:cNvSpPr>
              <a:spLocks noChangeArrowheads="1"/>
            </p:cNvSpPr>
            <p:nvPr/>
          </p:nvSpPr>
          <p:spPr bwMode="auto">
            <a:xfrm>
              <a:off x="2426" y="2383"/>
              <a:ext cx="7" cy="1287"/>
            </a:xfrm>
            <a:prstGeom prst="rect">
              <a:avLst/>
            </a:prstGeom>
            <a:solidFill>
              <a:srgbClr val="66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4" name="Rectangle 317">
              <a:extLst>
                <a:ext uri="{FF2B5EF4-FFF2-40B4-BE49-F238E27FC236}">
                  <a16:creationId xmlns:a16="http://schemas.microsoft.com/office/drawing/2014/main" id="{720457FD-8648-472C-ADE6-50591F6DFA4C}"/>
                </a:ext>
              </a:extLst>
            </p:cNvPr>
            <p:cNvSpPr>
              <a:spLocks noChangeArrowheads="1"/>
            </p:cNvSpPr>
            <p:nvPr/>
          </p:nvSpPr>
          <p:spPr bwMode="auto">
            <a:xfrm>
              <a:off x="2433" y="2383"/>
              <a:ext cx="7" cy="1287"/>
            </a:xfrm>
            <a:prstGeom prst="rect">
              <a:avLst/>
            </a:prstGeom>
            <a:solidFill>
              <a:srgbClr val="63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5" name="Rectangle 318">
              <a:extLst>
                <a:ext uri="{FF2B5EF4-FFF2-40B4-BE49-F238E27FC236}">
                  <a16:creationId xmlns:a16="http://schemas.microsoft.com/office/drawing/2014/main" id="{B67EB91C-CDFA-4F33-9711-E5630B1705D6}"/>
                </a:ext>
              </a:extLst>
            </p:cNvPr>
            <p:cNvSpPr>
              <a:spLocks noChangeArrowheads="1"/>
            </p:cNvSpPr>
            <p:nvPr/>
          </p:nvSpPr>
          <p:spPr bwMode="auto">
            <a:xfrm>
              <a:off x="2440" y="2383"/>
              <a:ext cx="6" cy="1287"/>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6" name="Rectangle 319">
              <a:extLst>
                <a:ext uri="{FF2B5EF4-FFF2-40B4-BE49-F238E27FC236}">
                  <a16:creationId xmlns:a16="http://schemas.microsoft.com/office/drawing/2014/main" id="{61E003E9-472B-442D-B959-1485A6CD61DF}"/>
                </a:ext>
              </a:extLst>
            </p:cNvPr>
            <p:cNvSpPr>
              <a:spLocks noChangeArrowheads="1"/>
            </p:cNvSpPr>
            <p:nvPr/>
          </p:nvSpPr>
          <p:spPr bwMode="auto">
            <a:xfrm>
              <a:off x="2446" y="2383"/>
              <a:ext cx="7" cy="1287"/>
            </a:xfrm>
            <a:prstGeom prst="rect">
              <a:avLst/>
            </a:prstGeom>
            <a:solidFill>
              <a:srgbClr val="5C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7" name="Rectangle 320">
              <a:extLst>
                <a:ext uri="{FF2B5EF4-FFF2-40B4-BE49-F238E27FC236}">
                  <a16:creationId xmlns:a16="http://schemas.microsoft.com/office/drawing/2014/main" id="{9C8C5236-7FE0-4706-84E5-2C5A4909DB16}"/>
                </a:ext>
              </a:extLst>
            </p:cNvPr>
            <p:cNvSpPr>
              <a:spLocks noChangeArrowheads="1"/>
            </p:cNvSpPr>
            <p:nvPr/>
          </p:nvSpPr>
          <p:spPr bwMode="auto">
            <a:xfrm>
              <a:off x="2453" y="2383"/>
              <a:ext cx="6" cy="1287"/>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8" name="Rectangle 321">
              <a:extLst>
                <a:ext uri="{FF2B5EF4-FFF2-40B4-BE49-F238E27FC236}">
                  <a16:creationId xmlns:a16="http://schemas.microsoft.com/office/drawing/2014/main" id="{534308CE-540D-4862-B4AC-F7CF4B788D6E}"/>
                </a:ext>
              </a:extLst>
            </p:cNvPr>
            <p:cNvSpPr>
              <a:spLocks noChangeArrowheads="1"/>
            </p:cNvSpPr>
            <p:nvPr/>
          </p:nvSpPr>
          <p:spPr bwMode="auto">
            <a:xfrm>
              <a:off x="2459" y="2383"/>
              <a:ext cx="7" cy="1287"/>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09" name="Rectangle 322">
              <a:extLst>
                <a:ext uri="{FF2B5EF4-FFF2-40B4-BE49-F238E27FC236}">
                  <a16:creationId xmlns:a16="http://schemas.microsoft.com/office/drawing/2014/main" id="{447FA0DD-D99D-4D53-B6B3-D888E5966A5B}"/>
                </a:ext>
              </a:extLst>
            </p:cNvPr>
            <p:cNvSpPr>
              <a:spLocks noChangeArrowheads="1"/>
            </p:cNvSpPr>
            <p:nvPr/>
          </p:nvSpPr>
          <p:spPr bwMode="auto">
            <a:xfrm>
              <a:off x="2466" y="2383"/>
              <a:ext cx="7" cy="1287"/>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0" name="Rectangle 323">
              <a:extLst>
                <a:ext uri="{FF2B5EF4-FFF2-40B4-BE49-F238E27FC236}">
                  <a16:creationId xmlns:a16="http://schemas.microsoft.com/office/drawing/2014/main" id="{6C827E27-F4D7-42B1-8AF5-407E3DA62273}"/>
                </a:ext>
              </a:extLst>
            </p:cNvPr>
            <p:cNvSpPr>
              <a:spLocks noChangeArrowheads="1"/>
            </p:cNvSpPr>
            <p:nvPr/>
          </p:nvSpPr>
          <p:spPr bwMode="auto">
            <a:xfrm>
              <a:off x="2473" y="2383"/>
              <a:ext cx="6" cy="1287"/>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1" name="Rectangle 324">
              <a:extLst>
                <a:ext uri="{FF2B5EF4-FFF2-40B4-BE49-F238E27FC236}">
                  <a16:creationId xmlns:a16="http://schemas.microsoft.com/office/drawing/2014/main" id="{6CCFCC41-75B0-4510-A576-6FD706E7F8E5}"/>
                </a:ext>
              </a:extLst>
            </p:cNvPr>
            <p:cNvSpPr>
              <a:spLocks noChangeArrowheads="1"/>
            </p:cNvSpPr>
            <p:nvPr/>
          </p:nvSpPr>
          <p:spPr bwMode="auto">
            <a:xfrm>
              <a:off x="2479" y="2383"/>
              <a:ext cx="7" cy="1287"/>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2" name="Rectangle 325">
              <a:extLst>
                <a:ext uri="{FF2B5EF4-FFF2-40B4-BE49-F238E27FC236}">
                  <a16:creationId xmlns:a16="http://schemas.microsoft.com/office/drawing/2014/main" id="{6D3B27A1-9E68-4372-9B3F-A04E189EDFDC}"/>
                </a:ext>
              </a:extLst>
            </p:cNvPr>
            <p:cNvSpPr>
              <a:spLocks noChangeArrowheads="1"/>
            </p:cNvSpPr>
            <p:nvPr/>
          </p:nvSpPr>
          <p:spPr bwMode="auto">
            <a:xfrm>
              <a:off x="2486" y="2383"/>
              <a:ext cx="7" cy="1287"/>
            </a:xfrm>
            <a:prstGeom prst="rect">
              <a:avLst/>
            </a:prstGeom>
            <a:solidFill>
              <a:srgbClr val="4E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3" name="Rectangle 326">
              <a:extLst>
                <a:ext uri="{FF2B5EF4-FFF2-40B4-BE49-F238E27FC236}">
                  <a16:creationId xmlns:a16="http://schemas.microsoft.com/office/drawing/2014/main" id="{5EC5A47B-7DA8-4086-8169-09E61EDE1D15}"/>
                </a:ext>
              </a:extLst>
            </p:cNvPr>
            <p:cNvSpPr>
              <a:spLocks noChangeArrowheads="1"/>
            </p:cNvSpPr>
            <p:nvPr/>
          </p:nvSpPr>
          <p:spPr bwMode="auto">
            <a:xfrm>
              <a:off x="2493" y="2383"/>
              <a:ext cx="6" cy="1287"/>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214" name="Rectangle 327">
              <a:extLst>
                <a:ext uri="{FF2B5EF4-FFF2-40B4-BE49-F238E27FC236}">
                  <a16:creationId xmlns:a16="http://schemas.microsoft.com/office/drawing/2014/main" id="{A5594B95-8844-46E9-A8CE-D729DC581FF6}"/>
                </a:ext>
              </a:extLst>
            </p:cNvPr>
            <p:cNvSpPr>
              <a:spLocks noChangeArrowheads="1"/>
            </p:cNvSpPr>
            <p:nvPr/>
          </p:nvSpPr>
          <p:spPr bwMode="auto">
            <a:xfrm>
              <a:off x="2499" y="2383"/>
              <a:ext cx="7" cy="1287"/>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1" name="Freeform 328">
            <a:extLst>
              <a:ext uri="{FF2B5EF4-FFF2-40B4-BE49-F238E27FC236}">
                <a16:creationId xmlns:a16="http://schemas.microsoft.com/office/drawing/2014/main" id="{19F722A1-B216-4FCD-88DC-46D2C314F126}"/>
              </a:ext>
            </a:extLst>
          </p:cNvPr>
          <p:cNvSpPr>
            <a:spLocks/>
          </p:cNvSpPr>
          <p:nvPr/>
        </p:nvSpPr>
        <p:spPr bwMode="auto">
          <a:xfrm>
            <a:off x="3768725" y="3783013"/>
            <a:ext cx="198438" cy="2032000"/>
          </a:xfrm>
          <a:custGeom>
            <a:avLst/>
            <a:gdLst>
              <a:gd name="T0" fmla="*/ 0 w 125"/>
              <a:gd name="T1" fmla="*/ 2147483646 h 1280"/>
              <a:gd name="T2" fmla="*/ 0 w 125"/>
              <a:gd name="T3" fmla="*/ 0 h 1280"/>
              <a:gd name="T4" fmla="*/ 2147483646 w 125"/>
              <a:gd name="T5" fmla="*/ 2147483646 h 1280"/>
              <a:gd name="T6" fmla="*/ 2147483646 w 125"/>
              <a:gd name="T7" fmla="*/ 2147483646 h 1280"/>
              <a:gd name="T8" fmla="*/ 0 w 125"/>
              <a:gd name="T9" fmla="*/ 2147483646 h 1280"/>
              <a:gd name="T10" fmla="*/ 0 60000 65536"/>
              <a:gd name="T11" fmla="*/ 0 60000 65536"/>
              <a:gd name="T12" fmla="*/ 0 60000 65536"/>
              <a:gd name="T13" fmla="*/ 0 60000 65536"/>
              <a:gd name="T14" fmla="*/ 0 60000 65536"/>
              <a:gd name="T15" fmla="*/ 0 w 125"/>
              <a:gd name="T16" fmla="*/ 0 h 1280"/>
              <a:gd name="T17" fmla="*/ 125 w 125"/>
              <a:gd name="T18" fmla="*/ 1280 h 1280"/>
            </a:gdLst>
            <a:ahLst/>
            <a:cxnLst>
              <a:cxn ang="T10">
                <a:pos x="T0" y="T1"/>
              </a:cxn>
              <a:cxn ang="T11">
                <a:pos x="T2" y="T3"/>
              </a:cxn>
              <a:cxn ang="T12">
                <a:pos x="T4" y="T5"/>
              </a:cxn>
              <a:cxn ang="T13">
                <a:pos x="T6" y="T7"/>
              </a:cxn>
              <a:cxn ang="T14">
                <a:pos x="T8" y="T9"/>
              </a:cxn>
            </a:cxnLst>
            <a:rect l="T15" t="T16" r="T17" b="T18"/>
            <a:pathLst>
              <a:path w="125" h="1280">
                <a:moveTo>
                  <a:pt x="0" y="1082"/>
                </a:moveTo>
                <a:lnTo>
                  <a:pt x="0" y="0"/>
                </a:lnTo>
                <a:lnTo>
                  <a:pt x="125" y="198"/>
                </a:lnTo>
                <a:lnTo>
                  <a:pt x="125" y="1280"/>
                </a:lnTo>
                <a:lnTo>
                  <a:pt x="0" y="1082"/>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2" name="Group 329">
            <a:extLst>
              <a:ext uri="{FF2B5EF4-FFF2-40B4-BE49-F238E27FC236}">
                <a16:creationId xmlns:a16="http://schemas.microsoft.com/office/drawing/2014/main" id="{7CCA5552-7641-4795-94BC-495B7845886C}"/>
              </a:ext>
            </a:extLst>
          </p:cNvPr>
          <p:cNvGrpSpPr>
            <a:grpSpLocks/>
          </p:cNvGrpSpPr>
          <p:nvPr/>
        </p:nvGrpSpPr>
        <p:grpSpPr bwMode="auto">
          <a:xfrm>
            <a:off x="3768725" y="3783013"/>
            <a:ext cx="523875" cy="323850"/>
            <a:chOff x="2374" y="2383"/>
            <a:chExt cx="330" cy="204"/>
          </a:xfrm>
        </p:grpSpPr>
        <p:sp>
          <p:nvSpPr>
            <p:cNvPr id="54145" name="Rectangle 330">
              <a:extLst>
                <a:ext uri="{FF2B5EF4-FFF2-40B4-BE49-F238E27FC236}">
                  <a16:creationId xmlns:a16="http://schemas.microsoft.com/office/drawing/2014/main" id="{3DBC5196-4CCF-40D2-BD8F-1A6C7B4B582D}"/>
                </a:ext>
              </a:extLst>
            </p:cNvPr>
            <p:cNvSpPr>
              <a:spLocks noChangeArrowheads="1"/>
            </p:cNvSpPr>
            <p:nvPr/>
          </p:nvSpPr>
          <p:spPr bwMode="auto">
            <a:xfrm>
              <a:off x="2374" y="2383"/>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6" name="Rectangle 331">
              <a:extLst>
                <a:ext uri="{FF2B5EF4-FFF2-40B4-BE49-F238E27FC236}">
                  <a16:creationId xmlns:a16="http://schemas.microsoft.com/office/drawing/2014/main" id="{B6E75532-56AA-4E60-86DC-46D70C99C4A3}"/>
                </a:ext>
              </a:extLst>
            </p:cNvPr>
            <p:cNvSpPr>
              <a:spLocks noChangeArrowheads="1"/>
            </p:cNvSpPr>
            <p:nvPr/>
          </p:nvSpPr>
          <p:spPr bwMode="auto">
            <a:xfrm>
              <a:off x="2380" y="2383"/>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7" name="Rectangle 332">
              <a:extLst>
                <a:ext uri="{FF2B5EF4-FFF2-40B4-BE49-F238E27FC236}">
                  <a16:creationId xmlns:a16="http://schemas.microsoft.com/office/drawing/2014/main" id="{1878733B-D7BA-418F-89F3-48141EBE8F73}"/>
                </a:ext>
              </a:extLst>
            </p:cNvPr>
            <p:cNvSpPr>
              <a:spLocks noChangeArrowheads="1"/>
            </p:cNvSpPr>
            <p:nvPr/>
          </p:nvSpPr>
          <p:spPr bwMode="auto">
            <a:xfrm>
              <a:off x="2387" y="2383"/>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8" name="Rectangle 333">
              <a:extLst>
                <a:ext uri="{FF2B5EF4-FFF2-40B4-BE49-F238E27FC236}">
                  <a16:creationId xmlns:a16="http://schemas.microsoft.com/office/drawing/2014/main" id="{036A9A7E-E42C-42FC-9171-D10C505BD4CC}"/>
                </a:ext>
              </a:extLst>
            </p:cNvPr>
            <p:cNvSpPr>
              <a:spLocks noChangeArrowheads="1"/>
            </p:cNvSpPr>
            <p:nvPr/>
          </p:nvSpPr>
          <p:spPr bwMode="auto">
            <a:xfrm>
              <a:off x="2393" y="2383"/>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9" name="Rectangle 334">
              <a:extLst>
                <a:ext uri="{FF2B5EF4-FFF2-40B4-BE49-F238E27FC236}">
                  <a16:creationId xmlns:a16="http://schemas.microsoft.com/office/drawing/2014/main" id="{DF830FDE-CE32-4444-AC7D-04E05C2354E4}"/>
                </a:ext>
              </a:extLst>
            </p:cNvPr>
            <p:cNvSpPr>
              <a:spLocks noChangeArrowheads="1"/>
            </p:cNvSpPr>
            <p:nvPr/>
          </p:nvSpPr>
          <p:spPr bwMode="auto">
            <a:xfrm>
              <a:off x="2400" y="2383"/>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0" name="Rectangle 335">
              <a:extLst>
                <a:ext uri="{FF2B5EF4-FFF2-40B4-BE49-F238E27FC236}">
                  <a16:creationId xmlns:a16="http://schemas.microsoft.com/office/drawing/2014/main" id="{4DF1DD16-10A1-4C19-8E38-5508E021ABEB}"/>
                </a:ext>
              </a:extLst>
            </p:cNvPr>
            <p:cNvSpPr>
              <a:spLocks noChangeArrowheads="1"/>
            </p:cNvSpPr>
            <p:nvPr/>
          </p:nvSpPr>
          <p:spPr bwMode="auto">
            <a:xfrm>
              <a:off x="2407" y="2383"/>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1" name="Rectangle 336">
              <a:extLst>
                <a:ext uri="{FF2B5EF4-FFF2-40B4-BE49-F238E27FC236}">
                  <a16:creationId xmlns:a16="http://schemas.microsoft.com/office/drawing/2014/main" id="{E62C6928-52DD-4AA0-9F88-EC348E8D4BED}"/>
                </a:ext>
              </a:extLst>
            </p:cNvPr>
            <p:cNvSpPr>
              <a:spLocks noChangeArrowheads="1"/>
            </p:cNvSpPr>
            <p:nvPr/>
          </p:nvSpPr>
          <p:spPr bwMode="auto">
            <a:xfrm>
              <a:off x="2413" y="2383"/>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2" name="Rectangle 337">
              <a:extLst>
                <a:ext uri="{FF2B5EF4-FFF2-40B4-BE49-F238E27FC236}">
                  <a16:creationId xmlns:a16="http://schemas.microsoft.com/office/drawing/2014/main" id="{B8F5AC94-5F00-4737-82C8-0E987EDE3003}"/>
                </a:ext>
              </a:extLst>
            </p:cNvPr>
            <p:cNvSpPr>
              <a:spLocks noChangeArrowheads="1"/>
            </p:cNvSpPr>
            <p:nvPr/>
          </p:nvSpPr>
          <p:spPr bwMode="auto">
            <a:xfrm>
              <a:off x="2420" y="2383"/>
              <a:ext cx="6"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3" name="Rectangle 338">
              <a:extLst>
                <a:ext uri="{FF2B5EF4-FFF2-40B4-BE49-F238E27FC236}">
                  <a16:creationId xmlns:a16="http://schemas.microsoft.com/office/drawing/2014/main" id="{90C188CB-2593-422D-A89C-317EF8E71FEE}"/>
                </a:ext>
              </a:extLst>
            </p:cNvPr>
            <p:cNvSpPr>
              <a:spLocks noChangeArrowheads="1"/>
            </p:cNvSpPr>
            <p:nvPr/>
          </p:nvSpPr>
          <p:spPr bwMode="auto">
            <a:xfrm>
              <a:off x="2426" y="2383"/>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4" name="Rectangle 339">
              <a:extLst>
                <a:ext uri="{FF2B5EF4-FFF2-40B4-BE49-F238E27FC236}">
                  <a16:creationId xmlns:a16="http://schemas.microsoft.com/office/drawing/2014/main" id="{FBC18D0F-5677-423B-A1F8-95B6E01C836D}"/>
                </a:ext>
              </a:extLst>
            </p:cNvPr>
            <p:cNvSpPr>
              <a:spLocks noChangeArrowheads="1"/>
            </p:cNvSpPr>
            <p:nvPr/>
          </p:nvSpPr>
          <p:spPr bwMode="auto">
            <a:xfrm>
              <a:off x="2433" y="2383"/>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5" name="Rectangle 340">
              <a:extLst>
                <a:ext uri="{FF2B5EF4-FFF2-40B4-BE49-F238E27FC236}">
                  <a16:creationId xmlns:a16="http://schemas.microsoft.com/office/drawing/2014/main" id="{EE1F4864-1B45-4A6E-A0BE-C7860097C07F}"/>
                </a:ext>
              </a:extLst>
            </p:cNvPr>
            <p:cNvSpPr>
              <a:spLocks noChangeArrowheads="1"/>
            </p:cNvSpPr>
            <p:nvPr/>
          </p:nvSpPr>
          <p:spPr bwMode="auto">
            <a:xfrm>
              <a:off x="2440" y="2383"/>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6" name="Rectangle 341">
              <a:extLst>
                <a:ext uri="{FF2B5EF4-FFF2-40B4-BE49-F238E27FC236}">
                  <a16:creationId xmlns:a16="http://schemas.microsoft.com/office/drawing/2014/main" id="{72DFC137-7FBF-4A7D-B0A2-809AC67D4AAA}"/>
                </a:ext>
              </a:extLst>
            </p:cNvPr>
            <p:cNvSpPr>
              <a:spLocks noChangeArrowheads="1"/>
            </p:cNvSpPr>
            <p:nvPr/>
          </p:nvSpPr>
          <p:spPr bwMode="auto">
            <a:xfrm>
              <a:off x="2446" y="2383"/>
              <a:ext cx="7" cy="204"/>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7" name="Rectangle 342">
              <a:extLst>
                <a:ext uri="{FF2B5EF4-FFF2-40B4-BE49-F238E27FC236}">
                  <a16:creationId xmlns:a16="http://schemas.microsoft.com/office/drawing/2014/main" id="{7A8A5DEF-EFD5-4719-8F80-E73C30EE533A}"/>
                </a:ext>
              </a:extLst>
            </p:cNvPr>
            <p:cNvSpPr>
              <a:spLocks noChangeArrowheads="1"/>
            </p:cNvSpPr>
            <p:nvPr/>
          </p:nvSpPr>
          <p:spPr bwMode="auto">
            <a:xfrm>
              <a:off x="2453" y="2383"/>
              <a:ext cx="6"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8" name="Rectangle 343">
              <a:extLst>
                <a:ext uri="{FF2B5EF4-FFF2-40B4-BE49-F238E27FC236}">
                  <a16:creationId xmlns:a16="http://schemas.microsoft.com/office/drawing/2014/main" id="{969746AA-7CD1-4C19-B2D7-D78006677FC0}"/>
                </a:ext>
              </a:extLst>
            </p:cNvPr>
            <p:cNvSpPr>
              <a:spLocks noChangeArrowheads="1"/>
            </p:cNvSpPr>
            <p:nvPr/>
          </p:nvSpPr>
          <p:spPr bwMode="auto">
            <a:xfrm>
              <a:off x="2459" y="2383"/>
              <a:ext cx="7"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59" name="Rectangle 344">
              <a:extLst>
                <a:ext uri="{FF2B5EF4-FFF2-40B4-BE49-F238E27FC236}">
                  <a16:creationId xmlns:a16="http://schemas.microsoft.com/office/drawing/2014/main" id="{1EDBBB25-B417-4BCA-92A8-49A1FD99D998}"/>
                </a:ext>
              </a:extLst>
            </p:cNvPr>
            <p:cNvSpPr>
              <a:spLocks noChangeArrowheads="1"/>
            </p:cNvSpPr>
            <p:nvPr/>
          </p:nvSpPr>
          <p:spPr bwMode="auto">
            <a:xfrm>
              <a:off x="2466" y="2383"/>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0" name="Rectangle 345">
              <a:extLst>
                <a:ext uri="{FF2B5EF4-FFF2-40B4-BE49-F238E27FC236}">
                  <a16:creationId xmlns:a16="http://schemas.microsoft.com/office/drawing/2014/main" id="{CBAB53CB-1EA6-48CF-BCED-08004E6199C6}"/>
                </a:ext>
              </a:extLst>
            </p:cNvPr>
            <p:cNvSpPr>
              <a:spLocks noChangeArrowheads="1"/>
            </p:cNvSpPr>
            <p:nvPr/>
          </p:nvSpPr>
          <p:spPr bwMode="auto">
            <a:xfrm>
              <a:off x="2473" y="2383"/>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1" name="Rectangle 346">
              <a:extLst>
                <a:ext uri="{FF2B5EF4-FFF2-40B4-BE49-F238E27FC236}">
                  <a16:creationId xmlns:a16="http://schemas.microsoft.com/office/drawing/2014/main" id="{A144A04C-7F75-4C76-AF40-F9DF34DC2019}"/>
                </a:ext>
              </a:extLst>
            </p:cNvPr>
            <p:cNvSpPr>
              <a:spLocks noChangeArrowheads="1"/>
            </p:cNvSpPr>
            <p:nvPr/>
          </p:nvSpPr>
          <p:spPr bwMode="auto">
            <a:xfrm>
              <a:off x="2479" y="2383"/>
              <a:ext cx="7" cy="204"/>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2" name="Rectangle 347">
              <a:extLst>
                <a:ext uri="{FF2B5EF4-FFF2-40B4-BE49-F238E27FC236}">
                  <a16:creationId xmlns:a16="http://schemas.microsoft.com/office/drawing/2014/main" id="{B2AF3448-6A78-4585-8239-C19F3042A599}"/>
                </a:ext>
              </a:extLst>
            </p:cNvPr>
            <p:cNvSpPr>
              <a:spLocks noChangeArrowheads="1"/>
            </p:cNvSpPr>
            <p:nvPr/>
          </p:nvSpPr>
          <p:spPr bwMode="auto">
            <a:xfrm>
              <a:off x="2486" y="2383"/>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3" name="Rectangle 348">
              <a:extLst>
                <a:ext uri="{FF2B5EF4-FFF2-40B4-BE49-F238E27FC236}">
                  <a16:creationId xmlns:a16="http://schemas.microsoft.com/office/drawing/2014/main" id="{2E2C7877-D0A6-4A14-95BA-2FF19775D89A}"/>
                </a:ext>
              </a:extLst>
            </p:cNvPr>
            <p:cNvSpPr>
              <a:spLocks noChangeArrowheads="1"/>
            </p:cNvSpPr>
            <p:nvPr/>
          </p:nvSpPr>
          <p:spPr bwMode="auto">
            <a:xfrm>
              <a:off x="2493" y="2383"/>
              <a:ext cx="6" cy="204"/>
            </a:xfrm>
            <a:prstGeom prst="rect">
              <a:avLst/>
            </a:prstGeom>
            <a:solidFill>
              <a:srgbClr val="69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4" name="Rectangle 349">
              <a:extLst>
                <a:ext uri="{FF2B5EF4-FFF2-40B4-BE49-F238E27FC236}">
                  <a16:creationId xmlns:a16="http://schemas.microsoft.com/office/drawing/2014/main" id="{FF7987A4-18A3-4A98-9D19-F7207A5F3E44}"/>
                </a:ext>
              </a:extLst>
            </p:cNvPr>
            <p:cNvSpPr>
              <a:spLocks noChangeArrowheads="1"/>
            </p:cNvSpPr>
            <p:nvPr/>
          </p:nvSpPr>
          <p:spPr bwMode="auto">
            <a:xfrm>
              <a:off x="2499" y="2383"/>
              <a:ext cx="7" cy="204"/>
            </a:xfrm>
            <a:prstGeom prst="rect">
              <a:avLst/>
            </a:prstGeom>
            <a:solidFill>
              <a:srgbClr val="688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5" name="Rectangle 350">
              <a:extLst>
                <a:ext uri="{FF2B5EF4-FFF2-40B4-BE49-F238E27FC236}">
                  <a16:creationId xmlns:a16="http://schemas.microsoft.com/office/drawing/2014/main" id="{65B5BCD6-E19E-400E-ABD8-A2243239700F}"/>
                </a:ext>
              </a:extLst>
            </p:cNvPr>
            <p:cNvSpPr>
              <a:spLocks noChangeArrowheads="1"/>
            </p:cNvSpPr>
            <p:nvPr/>
          </p:nvSpPr>
          <p:spPr bwMode="auto">
            <a:xfrm>
              <a:off x="2506" y="2383"/>
              <a:ext cx="6"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6" name="Rectangle 351">
              <a:extLst>
                <a:ext uri="{FF2B5EF4-FFF2-40B4-BE49-F238E27FC236}">
                  <a16:creationId xmlns:a16="http://schemas.microsoft.com/office/drawing/2014/main" id="{7FA61DEA-0780-4083-B5B5-638BB54A462E}"/>
                </a:ext>
              </a:extLst>
            </p:cNvPr>
            <p:cNvSpPr>
              <a:spLocks noChangeArrowheads="1"/>
            </p:cNvSpPr>
            <p:nvPr/>
          </p:nvSpPr>
          <p:spPr bwMode="auto">
            <a:xfrm>
              <a:off x="2512" y="2383"/>
              <a:ext cx="7" cy="204"/>
            </a:xfrm>
            <a:prstGeom prst="rect">
              <a:avLst/>
            </a:prstGeom>
            <a:solidFill>
              <a:srgbClr val="65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7" name="Rectangle 352">
              <a:extLst>
                <a:ext uri="{FF2B5EF4-FFF2-40B4-BE49-F238E27FC236}">
                  <a16:creationId xmlns:a16="http://schemas.microsoft.com/office/drawing/2014/main" id="{BD33E8DF-0F2E-477D-B4E5-3F8F52E6890C}"/>
                </a:ext>
              </a:extLst>
            </p:cNvPr>
            <p:cNvSpPr>
              <a:spLocks noChangeArrowheads="1"/>
            </p:cNvSpPr>
            <p:nvPr/>
          </p:nvSpPr>
          <p:spPr bwMode="auto">
            <a:xfrm>
              <a:off x="2519" y="2383"/>
              <a:ext cx="7"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8" name="Rectangle 353">
              <a:extLst>
                <a:ext uri="{FF2B5EF4-FFF2-40B4-BE49-F238E27FC236}">
                  <a16:creationId xmlns:a16="http://schemas.microsoft.com/office/drawing/2014/main" id="{8B0A8316-05C5-48BB-AF4C-811871341998}"/>
                </a:ext>
              </a:extLst>
            </p:cNvPr>
            <p:cNvSpPr>
              <a:spLocks noChangeArrowheads="1"/>
            </p:cNvSpPr>
            <p:nvPr/>
          </p:nvSpPr>
          <p:spPr bwMode="auto">
            <a:xfrm>
              <a:off x="2526" y="2383"/>
              <a:ext cx="6" cy="204"/>
            </a:xfrm>
            <a:prstGeom prst="rect">
              <a:avLst/>
            </a:prstGeom>
            <a:solidFill>
              <a:srgbClr val="638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69" name="Rectangle 354">
              <a:extLst>
                <a:ext uri="{FF2B5EF4-FFF2-40B4-BE49-F238E27FC236}">
                  <a16:creationId xmlns:a16="http://schemas.microsoft.com/office/drawing/2014/main" id="{505FEC20-D12F-4DBC-AC8C-8690A5362682}"/>
                </a:ext>
              </a:extLst>
            </p:cNvPr>
            <p:cNvSpPr>
              <a:spLocks noChangeArrowheads="1"/>
            </p:cNvSpPr>
            <p:nvPr/>
          </p:nvSpPr>
          <p:spPr bwMode="auto">
            <a:xfrm>
              <a:off x="2532" y="2383"/>
              <a:ext cx="7" cy="204"/>
            </a:xfrm>
            <a:prstGeom prst="rect">
              <a:avLst/>
            </a:prstGeom>
            <a:solidFill>
              <a:srgbClr val="628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0" name="Rectangle 355">
              <a:extLst>
                <a:ext uri="{FF2B5EF4-FFF2-40B4-BE49-F238E27FC236}">
                  <a16:creationId xmlns:a16="http://schemas.microsoft.com/office/drawing/2014/main" id="{E06759CE-A5A6-4D1F-B3F8-A780F0407461}"/>
                </a:ext>
              </a:extLst>
            </p:cNvPr>
            <p:cNvSpPr>
              <a:spLocks noChangeArrowheads="1"/>
            </p:cNvSpPr>
            <p:nvPr/>
          </p:nvSpPr>
          <p:spPr bwMode="auto">
            <a:xfrm>
              <a:off x="2539" y="2383"/>
              <a:ext cx="6" cy="204"/>
            </a:xfrm>
            <a:prstGeom prst="rect">
              <a:avLst/>
            </a:prstGeom>
            <a:solidFill>
              <a:srgbClr val="6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1" name="Rectangle 356">
              <a:extLst>
                <a:ext uri="{FF2B5EF4-FFF2-40B4-BE49-F238E27FC236}">
                  <a16:creationId xmlns:a16="http://schemas.microsoft.com/office/drawing/2014/main" id="{9C0AFD6F-4EAB-427B-86BE-6E0A013CB389}"/>
                </a:ext>
              </a:extLst>
            </p:cNvPr>
            <p:cNvSpPr>
              <a:spLocks noChangeArrowheads="1"/>
            </p:cNvSpPr>
            <p:nvPr/>
          </p:nvSpPr>
          <p:spPr bwMode="auto">
            <a:xfrm>
              <a:off x="2545" y="2383"/>
              <a:ext cx="7" cy="204"/>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2" name="Rectangle 357">
              <a:extLst>
                <a:ext uri="{FF2B5EF4-FFF2-40B4-BE49-F238E27FC236}">
                  <a16:creationId xmlns:a16="http://schemas.microsoft.com/office/drawing/2014/main" id="{923C294E-4E55-4690-BBDB-4494A6614B56}"/>
                </a:ext>
              </a:extLst>
            </p:cNvPr>
            <p:cNvSpPr>
              <a:spLocks noChangeArrowheads="1"/>
            </p:cNvSpPr>
            <p:nvPr/>
          </p:nvSpPr>
          <p:spPr bwMode="auto">
            <a:xfrm>
              <a:off x="2552" y="2383"/>
              <a:ext cx="7" cy="20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3" name="Rectangle 358">
              <a:extLst>
                <a:ext uri="{FF2B5EF4-FFF2-40B4-BE49-F238E27FC236}">
                  <a16:creationId xmlns:a16="http://schemas.microsoft.com/office/drawing/2014/main" id="{AD0C4744-B63A-4500-8080-F000900B517E}"/>
                </a:ext>
              </a:extLst>
            </p:cNvPr>
            <p:cNvSpPr>
              <a:spLocks noChangeArrowheads="1"/>
            </p:cNvSpPr>
            <p:nvPr/>
          </p:nvSpPr>
          <p:spPr bwMode="auto">
            <a:xfrm>
              <a:off x="2559" y="2383"/>
              <a:ext cx="6" cy="204"/>
            </a:xfrm>
            <a:prstGeom prst="rect">
              <a:avLst/>
            </a:prstGeom>
            <a:solidFill>
              <a:srgbClr val="5D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4" name="Rectangle 359">
              <a:extLst>
                <a:ext uri="{FF2B5EF4-FFF2-40B4-BE49-F238E27FC236}">
                  <a16:creationId xmlns:a16="http://schemas.microsoft.com/office/drawing/2014/main" id="{63845661-CB1B-4CE9-BD9B-A3823C122A87}"/>
                </a:ext>
              </a:extLst>
            </p:cNvPr>
            <p:cNvSpPr>
              <a:spLocks noChangeArrowheads="1"/>
            </p:cNvSpPr>
            <p:nvPr/>
          </p:nvSpPr>
          <p:spPr bwMode="auto">
            <a:xfrm>
              <a:off x="2565" y="2383"/>
              <a:ext cx="7" cy="204"/>
            </a:xfrm>
            <a:prstGeom prst="rect">
              <a:avLst/>
            </a:prstGeom>
            <a:solidFill>
              <a:srgbClr val="5B7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5" name="Rectangle 360">
              <a:extLst>
                <a:ext uri="{FF2B5EF4-FFF2-40B4-BE49-F238E27FC236}">
                  <a16:creationId xmlns:a16="http://schemas.microsoft.com/office/drawing/2014/main" id="{95F8727C-956F-4858-AA30-C1A40F6093C0}"/>
                </a:ext>
              </a:extLst>
            </p:cNvPr>
            <p:cNvSpPr>
              <a:spLocks noChangeArrowheads="1"/>
            </p:cNvSpPr>
            <p:nvPr/>
          </p:nvSpPr>
          <p:spPr bwMode="auto">
            <a:xfrm>
              <a:off x="2572" y="2383"/>
              <a:ext cx="6"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6" name="Rectangle 361">
              <a:extLst>
                <a:ext uri="{FF2B5EF4-FFF2-40B4-BE49-F238E27FC236}">
                  <a16:creationId xmlns:a16="http://schemas.microsoft.com/office/drawing/2014/main" id="{B2D787F2-A5E8-4018-A335-1DC08ABE90C4}"/>
                </a:ext>
              </a:extLst>
            </p:cNvPr>
            <p:cNvSpPr>
              <a:spLocks noChangeArrowheads="1"/>
            </p:cNvSpPr>
            <p:nvPr/>
          </p:nvSpPr>
          <p:spPr bwMode="auto">
            <a:xfrm>
              <a:off x="2578" y="2383"/>
              <a:ext cx="7" cy="204"/>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7" name="Rectangle 362">
              <a:extLst>
                <a:ext uri="{FF2B5EF4-FFF2-40B4-BE49-F238E27FC236}">
                  <a16:creationId xmlns:a16="http://schemas.microsoft.com/office/drawing/2014/main" id="{BC91B0E6-3BE7-409E-8EFF-B7BBD0574FC0}"/>
                </a:ext>
              </a:extLst>
            </p:cNvPr>
            <p:cNvSpPr>
              <a:spLocks noChangeArrowheads="1"/>
            </p:cNvSpPr>
            <p:nvPr/>
          </p:nvSpPr>
          <p:spPr bwMode="auto">
            <a:xfrm>
              <a:off x="2585" y="2383"/>
              <a:ext cx="7" cy="20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8" name="Rectangle 363">
              <a:extLst>
                <a:ext uri="{FF2B5EF4-FFF2-40B4-BE49-F238E27FC236}">
                  <a16:creationId xmlns:a16="http://schemas.microsoft.com/office/drawing/2014/main" id="{AC9C3EF7-7618-4527-96EA-46ACE3F4CB8F}"/>
                </a:ext>
              </a:extLst>
            </p:cNvPr>
            <p:cNvSpPr>
              <a:spLocks noChangeArrowheads="1"/>
            </p:cNvSpPr>
            <p:nvPr/>
          </p:nvSpPr>
          <p:spPr bwMode="auto">
            <a:xfrm>
              <a:off x="2592" y="2383"/>
              <a:ext cx="6" cy="204"/>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79" name="Rectangle 364">
              <a:extLst>
                <a:ext uri="{FF2B5EF4-FFF2-40B4-BE49-F238E27FC236}">
                  <a16:creationId xmlns:a16="http://schemas.microsoft.com/office/drawing/2014/main" id="{D9635A0B-C661-431A-898C-6A6B92E3C3A9}"/>
                </a:ext>
              </a:extLst>
            </p:cNvPr>
            <p:cNvSpPr>
              <a:spLocks noChangeArrowheads="1"/>
            </p:cNvSpPr>
            <p:nvPr/>
          </p:nvSpPr>
          <p:spPr bwMode="auto">
            <a:xfrm>
              <a:off x="2598" y="2383"/>
              <a:ext cx="7" cy="204"/>
            </a:xfrm>
            <a:prstGeom prst="rect">
              <a:avLst/>
            </a:prstGeom>
            <a:solidFill>
              <a:srgbClr val="557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0" name="Rectangle 365">
              <a:extLst>
                <a:ext uri="{FF2B5EF4-FFF2-40B4-BE49-F238E27FC236}">
                  <a16:creationId xmlns:a16="http://schemas.microsoft.com/office/drawing/2014/main" id="{A22E164D-AFA6-4A20-B2BB-8895FE3F7054}"/>
                </a:ext>
              </a:extLst>
            </p:cNvPr>
            <p:cNvSpPr>
              <a:spLocks noChangeArrowheads="1"/>
            </p:cNvSpPr>
            <p:nvPr/>
          </p:nvSpPr>
          <p:spPr bwMode="auto">
            <a:xfrm>
              <a:off x="2605" y="2383"/>
              <a:ext cx="6"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1" name="Rectangle 366">
              <a:extLst>
                <a:ext uri="{FF2B5EF4-FFF2-40B4-BE49-F238E27FC236}">
                  <a16:creationId xmlns:a16="http://schemas.microsoft.com/office/drawing/2014/main" id="{FADBE668-D648-4217-A7E7-4E2E014D620D}"/>
                </a:ext>
              </a:extLst>
            </p:cNvPr>
            <p:cNvSpPr>
              <a:spLocks noChangeArrowheads="1"/>
            </p:cNvSpPr>
            <p:nvPr/>
          </p:nvSpPr>
          <p:spPr bwMode="auto">
            <a:xfrm>
              <a:off x="2611" y="2383"/>
              <a:ext cx="7"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2" name="Rectangle 367">
              <a:extLst>
                <a:ext uri="{FF2B5EF4-FFF2-40B4-BE49-F238E27FC236}">
                  <a16:creationId xmlns:a16="http://schemas.microsoft.com/office/drawing/2014/main" id="{4BC60B91-6539-4CBE-B4A0-6A7B65D8B506}"/>
                </a:ext>
              </a:extLst>
            </p:cNvPr>
            <p:cNvSpPr>
              <a:spLocks noChangeArrowheads="1"/>
            </p:cNvSpPr>
            <p:nvPr/>
          </p:nvSpPr>
          <p:spPr bwMode="auto">
            <a:xfrm>
              <a:off x="2618" y="2383"/>
              <a:ext cx="7"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3" name="Rectangle 368">
              <a:extLst>
                <a:ext uri="{FF2B5EF4-FFF2-40B4-BE49-F238E27FC236}">
                  <a16:creationId xmlns:a16="http://schemas.microsoft.com/office/drawing/2014/main" id="{979FE5C3-14DE-4A01-A675-85212D1771C2}"/>
                </a:ext>
              </a:extLst>
            </p:cNvPr>
            <p:cNvSpPr>
              <a:spLocks noChangeArrowheads="1"/>
            </p:cNvSpPr>
            <p:nvPr/>
          </p:nvSpPr>
          <p:spPr bwMode="auto">
            <a:xfrm>
              <a:off x="2625" y="2383"/>
              <a:ext cx="6" cy="204"/>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4" name="Rectangle 369">
              <a:extLst>
                <a:ext uri="{FF2B5EF4-FFF2-40B4-BE49-F238E27FC236}">
                  <a16:creationId xmlns:a16="http://schemas.microsoft.com/office/drawing/2014/main" id="{A57BFED1-63B7-4346-B839-33309DF3ED10}"/>
                </a:ext>
              </a:extLst>
            </p:cNvPr>
            <p:cNvSpPr>
              <a:spLocks noChangeArrowheads="1"/>
            </p:cNvSpPr>
            <p:nvPr/>
          </p:nvSpPr>
          <p:spPr bwMode="auto">
            <a:xfrm>
              <a:off x="2631" y="2383"/>
              <a:ext cx="7" cy="204"/>
            </a:xfrm>
            <a:prstGeom prst="rect">
              <a:avLst/>
            </a:prstGeom>
            <a:solidFill>
              <a:srgbClr val="50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5" name="Rectangle 370">
              <a:extLst>
                <a:ext uri="{FF2B5EF4-FFF2-40B4-BE49-F238E27FC236}">
                  <a16:creationId xmlns:a16="http://schemas.microsoft.com/office/drawing/2014/main" id="{EDEF15D7-7837-4055-8AF7-FF2BE0BB5C56}"/>
                </a:ext>
              </a:extLst>
            </p:cNvPr>
            <p:cNvSpPr>
              <a:spLocks noChangeArrowheads="1"/>
            </p:cNvSpPr>
            <p:nvPr/>
          </p:nvSpPr>
          <p:spPr bwMode="auto">
            <a:xfrm>
              <a:off x="2638" y="2383"/>
              <a:ext cx="6"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6" name="Rectangle 371">
              <a:extLst>
                <a:ext uri="{FF2B5EF4-FFF2-40B4-BE49-F238E27FC236}">
                  <a16:creationId xmlns:a16="http://schemas.microsoft.com/office/drawing/2014/main" id="{42057F5F-EB05-4B2E-9E2F-5ABA9F1707E5}"/>
                </a:ext>
              </a:extLst>
            </p:cNvPr>
            <p:cNvSpPr>
              <a:spLocks noChangeArrowheads="1"/>
            </p:cNvSpPr>
            <p:nvPr/>
          </p:nvSpPr>
          <p:spPr bwMode="auto">
            <a:xfrm>
              <a:off x="2644" y="2383"/>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7" name="Rectangle 372">
              <a:extLst>
                <a:ext uri="{FF2B5EF4-FFF2-40B4-BE49-F238E27FC236}">
                  <a16:creationId xmlns:a16="http://schemas.microsoft.com/office/drawing/2014/main" id="{DC24611A-A720-461F-A1A5-E46670B9074C}"/>
                </a:ext>
              </a:extLst>
            </p:cNvPr>
            <p:cNvSpPr>
              <a:spLocks noChangeArrowheads="1"/>
            </p:cNvSpPr>
            <p:nvPr/>
          </p:nvSpPr>
          <p:spPr bwMode="auto">
            <a:xfrm>
              <a:off x="2651" y="2383"/>
              <a:ext cx="7"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8" name="Rectangle 373">
              <a:extLst>
                <a:ext uri="{FF2B5EF4-FFF2-40B4-BE49-F238E27FC236}">
                  <a16:creationId xmlns:a16="http://schemas.microsoft.com/office/drawing/2014/main" id="{68DE680A-5D1B-4AD0-AD2F-77FB23BABC9C}"/>
                </a:ext>
              </a:extLst>
            </p:cNvPr>
            <p:cNvSpPr>
              <a:spLocks noChangeArrowheads="1"/>
            </p:cNvSpPr>
            <p:nvPr/>
          </p:nvSpPr>
          <p:spPr bwMode="auto">
            <a:xfrm>
              <a:off x="2658" y="2383"/>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89" name="Rectangle 374">
              <a:extLst>
                <a:ext uri="{FF2B5EF4-FFF2-40B4-BE49-F238E27FC236}">
                  <a16:creationId xmlns:a16="http://schemas.microsoft.com/office/drawing/2014/main" id="{FDD0CDA2-13F0-4E29-AFA5-1EEA34429FF1}"/>
                </a:ext>
              </a:extLst>
            </p:cNvPr>
            <p:cNvSpPr>
              <a:spLocks noChangeArrowheads="1"/>
            </p:cNvSpPr>
            <p:nvPr/>
          </p:nvSpPr>
          <p:spPr bwMode="auto">
            <a:xfrm>
              <a:off x="2664" y="2383"/>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0" name="Rectangle 375">
              <a:extLst>
                <a:ext uri="{FF2B5EF4-FFF2-40B4-BE49-F238E27FC236}">
                  <a16:creationId xmlns:a16="http://schemas.microsoft.com/office/drawing/2014/main" id="{D428FCC4-F5EC-47D0-8C41-22768E4E7444}"/>
                </a:ext>
              </a:extLst>
            </p:cNvPr>
            <p:cNvSpPr>
              <a:spLocks noChangeArrowheads="1"/>
            </p:cNvSpPr>
            <p:nvPr/>
          </p:nvSpPr>
          <p:spPr bwMode="auto">
            <a:xfrm>
              <a:off x="2671" y="2383"/>
              <a:ext cx="6"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1" name="Rectangle 376">
              <a:extLst>
                <a:ext uri="{FF2B5EF4-FFF2-40B4-BE49-F238E27FC236}">
                  <a16:creationId xmlns:a16="http://schemas.microsoft.com/office/drawing/2014/main" id="{82B35580-9FAD-4A3A-B8BD-72C96FF11E75}"/>
                </a:ext>
              </a:extLst>
            </p:cNvPr>
            <p:cNvSpPr>
              <a:spLocks noChangeArrowheads="1"/>
            </p:cNvSpPr>
            <p:nvPr/>
          </p:nvSpPr>
          <p:spPr bwMode="auto">
            <a:xfrm>
              <a:off x="2677" y="2383"/>
              <a:ext cx="7" cy="204"/>
            </a:xfrm>
            <a:prstGeom prst="rect">
              <a:avLst/>
            </a:prstGeom>
            <a:solidFill>
              <a:srgbClr val="4C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2" name="Rectangle 377">
              <a:extLst>
                <a:ext uri="{FF2B5EF4-FFF2-40B4-BE49-F238E27FC236}">
                  <a16:creationId xmlns:a16="http://schemas.microsoft.com/office/drawing/2014/main" id="{E318E8BD-8221-4D98-9457-80FDC34ADD2E}"/>
                </a:ext>
              </a:extLst>
            </p:cNvPr>
            <p:cNvSpPr>
              <a:spLocks noChangeArrowheads="1"/>
            </p:cNvSpPr>
            <p:nvPr/>
          </p:nvSpPr>
          <p:spPr bwMode="auto">
            <a:xfrm>
              <a:off x="2684" y="2383"/>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3" name="Rectangle 378">
              <a:extLst>
                <a:ext uri="{FF2B5EF4-FFF2-40B4-BE49-F238E27FC236}">
                  <a16:creationId xmlns:a16="http://schemas.microsoft.com/office/drawing/2014/main" id="{DAAE16EC-F7FA-4491-983A-7D9521BF7852}"/>
                </a:ext>
              </a:extLst>
            </p:cNvPr>
            <p:cNvSpPr>
              <a:spLocks noChangeArrowheads="1"/>
            </p:cNvSpPr>
            <p:nvPr/>
          </p:nvSpPr>
          <p:spPr bwMode="auto">
            <a:xfrm>
              <a:off x="2691" y="2383"/>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94" name="Rectangle 379">
              <a:extLst>
                <a:ext uri="{FF2B5EF4-FFF2-40B4-BE49-F238E27FC236}">
                  <a16:creationId xmlns:a16="http://schemas.microsoft.com/office/drawing/2014/main" id="{90387574-BD9F-47A0-AF9F-6B1AB95A850F}"/>
                </a:ext>
              </a:extLst>
            </p:cNvPr>
            <p:cNvSpPr>
              <a:spLocks noChangeArrowheads="1"/>
            </p:cNvSpPr>
            <p:nvPr/>
          </p:nvSpPr>
          <p:spPr bwMode="auto">
            <a:xfrm>
              <a:off x="2697" y="2383"/>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3" name="Freeform 380">
            <a:extLst>
              <a:ext uri="{FF2B5EF4-FFF2-40B4-BE49-F238E27FC236}">
                <a16:creationId xmlns:a16="http://schemas.microsoft.com/office/drawing/2014/main" id="{C129BA22-5DBA-4838-9F1C-52FD046397A0}"/>
              </a:ext>
            </a:extLst>
          </p:cNvPr>
          <p:cNvSpPr>
            <a:spLocks/>
          </p:cNvSpPr>
          <p:nvPr/>
        </p:nvSpPr>
        <p:spPr bwMode="auto">
          <a:xfrm>
            <a:off x="3768725" y="3783013"/>
            <a:ext cx="512763"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25" y="198"/>
                </a:lnTo>
                <a:lnTo>
                  <a:pt x="323"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4" name="Group 381">
            <a:extLst>
              <a:ext uri="{FF2B5EF4-FFF2-40B4-BE49-F238E27FC236}">
                <a16:creationId xmlns:a16="http://schemas.microsoft.com/office/drawing/2014/main" id="{F03AE78D-3826-4CF0-98AB-EA6FE25DDF84}"/>
              </a:ext>
            </a:extLst>
          </p:cNvPr>
          <p:cNvGrpSpPr>
            <a:grpSpLocks/>
          </p:cNvGrpSpPr>
          <p:nvPr/>
        </p:nvGrpSpPr>
        <p:grpSpPr bwMode="auto">
          <a:xfrm>
            <a:off x="3181350" y="5291138"/>
            <a:ext cx="314325" cy="523875"/>
            <a:chOff x="2004" y="3333"/>
            <a:chExt cx="198" cy="330"/>
          </a:xfrm>
        </p:grpSpPr>
        <p:sp>
          <p:nvSpPr>
            <p:cNvPr id="54113" name="Rectangle 382">
              <a:extLst>
                <a:ext uri="{FF2B5EF4-FFF2-40B4-BE49-F238E27FC236}">
                  <a16:creationId xmlns:a16="http://schemas.microsoft.com/office/drawing/2014/main" id="{95621577-5FE4-42EE-B96A-DC4E44157B54}"/>
                </a:ext>
              </a:extLst>
            </p:cNvPr>
            <p:cNvSpPr>
              <a:spLocks noChangeArrowheads="1"/>
            </p:cNvSpPr>
            <p:nvPr/>
          </p:nvSpPr>
          <p:spPr bwMode="auto">
            <a:xfrm>
              <a:off x="2004" y="3333"/>
              <a:ext cx="198" cy="14"/>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4" name="Rectangle 383">
              <a:extLst>
                <a:ext uri="{FF2B5EF4-FFF2-40B4-BE49-F238E27FC236}">
                  <a16:creationId xmlns:a16="http://schemas.microsoft.com/office/drawing/2014/main" id="{7285C864-F55A-473A-92DB-251E19BF62E6}"/>
                </a:ext>
              </a:extLst>
            </p:cNvPr>
            <p:cNvSpPr>
              <a:spLocks noChangeArrowheads="1"/>
            </p:cNvSpPr>
            <p:nvPr/>
          </p:nvSpPr>
          <p:spPr bwMode="auto">
            <a:xfrm>
              <a:off x="2004" y="3347"/>
              <a:ext cx="198" cy="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5" name="Rectangle 384">
              <a:extLst>
                <a:ext uri="{FF2B5EF4-FFF2-40B4-BE49-F238E27FC236}">
                  <a16:creationId xmlns:a16="http://schemas.microsoft.com/office/drawing/2014/main" id="{30DEE9B6-553D-4892-AB6B-F770C5E8085E}"/>
                </a:ext>
              </a:extLst>
            </p:cNvPr>
            <p:cNvSpPr>
              <a:spLocks noChangeArrowheads="1"/>
            </p:cNvSpPr>
            <p:nvPr/>
          </p:nvSpPr>
          <p:spPr bwMode="auto">
            <a:xfrm>
              <a:off x="2004" y="3353"/>
              <a:ext cx="198" cy="13"/>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6" name="Rectangle 385">
              <a:extLst>
                <a:ext uri="{FF2B5EF4-FFF2-40B4-BE49-F238E27FC236}">
                  <a16:creationId xmlns:a16="http://schemas.microsoft.com/office/drawing/2014/main" id="{837B0A40-6B21-4030-AFBD-F142226A2513}"/>
                </a:ext>
              </a:extLst>
            </p:cNvPr>
            <p:cNvSpPr>
              <a:spLocks noChangeArrowheads="1"/>
            </p:cNvSpPr>
            <p:nvPr/>
          </p:nvSpPr>
          <p:spPr bwMode="auto">
            <a:xfrm>
              <a:off x="2004" y="3366"/>
              <a:ext cx="198" cy="7"/>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7" name="Rectangle 386">
              <a:extLst>
                <a:ext uri="{FF2B5EF4-FFF2-40B4-BE49-F238E27FC236}">
                  <a16:creationId xmlns:a16="http://schemas.microsoft.com/office/drawing/2014/main" id="{8D04DC02-D98E-4D64-8EFD-EE80C6656118}"/>
                </a:ext>
              </a:extLst>
            </p:cNvPr>
            <p:cNvSpPr>
              <a:spLocks noChangeArrowheads="1"/>
            </p:cNvSpPr>
            <p:nvPr/>
          </p:nvSpPr>
          <p:spPr bwMode="auto">
            <a:xfrm>
              <a:off x="2004" y="3373"/>
              <a:ext cx="198" cy="13"/>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8" name="Rectangle 387">
              <a:extLst>
                <a:ext uri="{FF2B5EF4-FFF2-40B4-BE49-F238E27FC236}">
                  <a16:creationId xmlns:a16="http://schemas.microsoft.com/office/drawing/2014/main" id="{8FBD70E7-D95B-4B2D-AD8E-0736538EC548}"/>
                </a:ext>
              </a:extLst>
            </p:cNvPr>
            <p:cNvSpPr>
              <a:spLocks noChangeArrowheads="1"/>
            </p:cNvSpPr>
            <p:nvPr/>
          </p:nvSpPr>
          <p:spPr bwMode="auto">
            <a:xfrm>
              <a:off x="2004" y="3386"/>
              <a:ext cx="198" cy="7"/>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9" name="Rectangle 388">
              <a:extLst>
                <a:ext uri="{FF2B5EF4-FFF2-40B4-BE49-F238E27FC236}">
                  <a16:creationId xmlns:a16="http://schemas.microsoft.com/office/drawing/2014/main" id="{1C8FD2C5-EEB7-4C25-AE12-16C0381E7F5B}"/>
                </a:ext>
              </a:extLst>
            </p:cNvPr>
            <p:cNvSpPr>
              <a:spLocks noChangeArrowheads="1"/>
            </p:cNvSpPr>
            <p:nvPr/>
          </p:nvSpPr>
          <p:spPr bwMode="auto">
            <a:xfrm>
              <a:off x="2004" y="3393"/>
              <a:ext cx="198" cy="13"/>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0" name="Rectangle 389">
              <a:extLst>
                <a:ext uri="{FF2B5EF4-FFF2-40B4-BE49-F238E27FC236}">
                  <a16:creationId xmlns:a16="http://schemas.microsoft.com/office/drawing/2014/main" id="{9EAF4DFD-6BB3-427A-96C2-7E905ACF4B67}"/>
                </a:ext>
              </a:extLst>
            </p:cNvPr>
            <p:cNvSpPr>
              <a:spLocks noChangeArrowheads="1"/>
            </p:cNvSpPr>
            <p:nvPr/>
          </p:nvSpPr>
          <p:spPr bwMode="auto">
            <a:xfrm>
              <a:off x="2004" y="3406"/>
              <a:ext cx="198" cy="13"/>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1" name="Rectangle 390">
              <a:extLst>
                <a:ext uri="{FF2B5EF4-FFF2-40B4-BE49-F238E27FC236}">
                  <a16:creationId xmlns:a16="http://schemas.microsoft.com/office/drawing/2014/main" id="{A13AF302-1450-455E-AD4B-6E441D2B2487}"/>
                </a:ext>
              </a:extLst>
            </p:cNvPr>
            <p:cNvSpPr>
              <a:spLocks noChangeArrowheads="1"/>
            </p:cNvSpPr>
            <p:nvPr/>
          </p:nvSpPr>
          <p:spPr bwMode="auto">
            <a:xfrm>
              <a:off x="2004" y="3419"/>
              <a:ext cx="198" cy="7"/>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2" name="Rectangle 391">
              <a:extLst>
                <a:ext uri="{FF2B5EF4-FFF2-40B4-BE49-F238E27FC236}">
                  <a16:creationId xmlns:a16="http://schemas.microsoft.com/office/drawing/2014/main" id="{F3CCD95D-1C30-4CD5-9190-C40E3CD67BC4}"/>
                </a:ext>
              </a:extLst>
            </p:cNvPr>
            <p:cNvSpPr>
              <a:spLocks noChangeArrowheads="1"/>
            </p:cNvSpPr>
            <p:nvPr/>
          </p:nvSpPr>
          <p:spPr bwMode="auto">
            <a:xfrm>
              <a:off x="2004" y="3426"/>
              <a:ext cx="198" cy="13"/>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3" name="Rectangle 392">
              <a:extLst>
                <a:ext uri="{FF2B5EF4-FFF2-40B4-BE49-F238E27FC236}">
                  <a16:creationId xmlns:a16="http://schemas.microsoft.com/office/drawing/2014/main" id="{013263C7-19FF-4A5E-B025-DFF198A97E95}"/>
                </a:ext>
              </a:extLst>
            </p:cNvPr>
            <p:cNvSpPr>
              <a:spLocks noChangeArrowheads="1"/>
            </p:cNvSpPr>
            <p:nvPr/>
          </p:nvSpPr>
          <p:spPr bwMode="auto">
            <a:xfrm>
              <a:off x="2004" y="3439"/>
              <a:ext cx="198" cy="7"/>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4" name="Rectangle 393">
              <a:extLst>
                <a:ext uri="{FF2B5EF4-FFF2-40B4-BE49-F238E27FC236}">
                  <a16:creationId xmlns:a16="http://schemas.microsoft.com/office/drawing/2014/main" id="{007D094D-0943-4400-B092-108B86E6FBC8}"/>
                </a:ext>
              </a:extLst>
            </p:cNvPr>
            <p:cNvSpPr>
              <a:spLocks noChangeArrowheads="1"/>
            </p:cNvSpPr>
            <p:nvPr/>
          </p:nvSpPr>
          <p:spPr bwMode="auto">
            <a:xfrm>
              <a:off x="2004" y="3446"/>
              <a:ext cx="198" cy="13"/>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5" name="Rectangle 394">
              <a:extLst>
                <a:ext uri="{FF2B5EF4-FFF2-40B4-BE49-F238E27FC236}">
                  <a16:creationId xmlns:a16="http://schemas.microsoft.com/office/drawing/2014/main" id="{D4394E91-EED4-4299-9776-2E221F913924}"/>
                </a:ext>
              </a:extLst>
            </p:cNvPr>
            <p:cNvSpPr>
              <a:spLocks noChangeArrowheads="1"/>
            </p:cNvSpPr>
            <p:nvPr/>
          </p:nvSpPr>
          <p:spPr bwMode="auto">
            <a:xfrm>
              <a:off x="2004" y="3459"/>
              <a:ext cx="198" cy="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6" name="Rectangle 395">
              <a:extLst>
                <a:ext uri="{FF2B5EF4-FFF2-40B4-BE49-F238E27FC236}">
                  <a16:creationId xmlns:a16="http://schemas.microsoft.com/office/drawing/2014/main" id="{3AB6D597-1CF9-4344-8118-19326C9AA387}"/>
                </a:ext>
              </a:extLst>
            </p:cNvPr>
            <p:cNvSpPr>
              <a:spLocks noChangeArrowheads="1"/>
            </p:cNvSpPr>
            <p:nvPr/>
          </p:nvSpPr>
          <p:spPr bwMode="auto">
            <a:xfrm>
              <a:off x="2004" y="3465"/>
              <a:ext cx="198" cy="14"/>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7" name="Rectangle 396">
              <a:extLst>
                <a:ext uri="{FF2B5EF4-FFF2-40B4-BE49-F238E27FC236}">
                  <a16:creationId xmlns:a16="http://schemas.microsoft.com/office/drawing/2014/main" id="{487B2217-8C15-4506-B725-ABA7AA6DCBB4}"/>
                </a:ext>
              </a:extLst>
            </p:cNvPr>
            <p:cNvSpPr>
              <a:spLocks noChangeArrowheads="1"/>
            </p:cNvSpPr>
            <p:nvPr/>
          </p:nvSpPr>
          <p:spPr bwMode="auto">
            <a:xfrm>
              <a:off x="2004" y="3479"/>
              <a:ext cx="198" cy="6"/>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8" name="Rectangle 397">
              <a:extLst>
                <a:ext uri="{FF2B5EF4-FFF2-40B4-BE49-F238E27FC236}">
                  <a16:creationId xmlns:a16="http://schemas.microsoft.com/office/drawing/2014/main" id="{00B1B5F7-88D2-4F6E-B20D-9036F5FAD9CA}"/>
                </a:ext>
              </a:extLst>
            </p:cNvPr>
            <p:cNvSpPr>
              <a:spLocks noChangeArrowheads="1"/>
            </p:cNvSpPr>
            <p:nvPr/>
          </p:nvSpPr>
          <p:spPr bwMode="auto">
            <a:xfrm>
              <a:off x="2004" y="3485"/>
              <a:ext cx="198" cy="13"/>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29" name="Rectangle 398">
              <a:extLst>
                <a:ext uri="{FF2B5EF4-FFF2-40B4-BE49-F238E27FC236}">
                  <a16:creationId xmlns:a16="http://schemas.microsoft.com/office/drawing/2014/main" id="{8C5B1FC3-0EC6-4143-A199-0F5C50896289}"/>
                </a:ext>
              </a:extLst>
            </p:cNvPr>
            <p:cNvSpPr>
              <a:spLocks noChangeArrowheads="1"/>
            </p:cNvSpPr>
            <p:nvPr/>
          </p:nvSpPr>
          <p:spPr bwMode="auto">
            <a:xfrm>
              <a:off x="2004" y="3498"/>
              <a:ext cx="198" cy="14"/>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0" name="Rectangle 399">
              <a:extLst>
                <a:ext uri="{FF2B5EF4-FFF2-40B4-BE49-F238E27FC236}">
                  <a16:creationId xmlns:a16="http://schemas.microsoft.com/office/drawing/2014/main" id="{8E212C26-D0D8-435E-9E85-A3DEEC297C47}"/>
                </a:ext>
              </a:extLst>
            </p:cNvPr>
            <p:cNvSpPr>
              <a:spLocks noChangeArrowheads="1"/>
            </p:cNvSpPr>
            <p:nvPr/>
          </p:nvSpPr>
          <p:spPr bwMode="auto">
            <a:xfrm>
              <a:off x="2004" y="3512"/>
              <a:ext cx="198" cy="6"/>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1" name="Rectangle 400">
              <a:extLst>
                <a:ext uri="{FF2B5EF4-FFF2-40B4-BE49-F238E27FC236}">
                  <a16:creationId xmlns:a16="http://schemas.microsoft.com/office/drawing/2014/main" id="{5B8C8229-2F04-4912-8FEC-9CBCBFF7843E}"/>
                </a:ext>
              </a:extLst>
            </p:cNvPr>
            <p:cNvSpPr>
              <a:spLocks noChangeArrowheads="1"/>
            </p:cNvSpPr>
            <p:nvPr/>
          </p:nvSpPr>
          <p:spPr bwMode="auto">
            <a:xfrm>
              <a:off x="2004" y="3518"/>
              <a:ext cx="198" cy="13"/>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2" name="Rectangle 401">
              <a:extLst>
                <a:ext uri="{FF2B5EF4-FFF2-40B4-BE49-F238E27FC236}">
                  <a16:creationId xmlns:a16="http://schemas.microsoft.com/office/drawing/2014/main" id="{23E46CF4-45E3-4D3E-AACE-7F03B98AB45D}"/>
                </a:ext>
              </a:extLst>
            </p:cNvPr>
            <p:cNvSpPr>
              <a:spLocks noChangeArrowheads="1"/>
            </p:cNvSpPr>
            <p:nvPr/>
          </p:nvSpPr>
          <p:spPr bwMode="auto">
            <a:xfrm>
              <a:off x="2004" y="3531"/>
              <a:ext cx="198" cy="7"/>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3" name="Rectangle 402">
              <a:extLst>
                <a:ext uri="{FF2B5EF4-FFF2-40B4-BE49-F238E27FC236}">
                  <a16:creationId xmlns:a16="http://schemas.microsoft.com/office/drawing/2014/main" id="{C763F7A7-8D2F-4241-A2B4-B69FCDF715E0}"/>
                </a:ext>
              </a:extLst>
            </p:cNvPr>
            <p:cNvSpPr>
              <a:spLocks noChangeArrowheads="1"/>
            </p:cNvSpPr>
            <p:nvPr/>
          </p:nvSpPr>
          <p:spPr bwMode="auto">
            <a:xfrm>
              <a:off x="2004" y="3538"/>
              <a:ext cx="198" cy="13"/>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4" name="Rectangle 403">
              <a:extLst>
                <a:ext uri="{FF2B5EF4-FFF2-40B4-BE49-F238E27FC236}">
                  <a16:creationId xmlns:a16="http://schemas.microsoft.com/office/drawing/2014/main" id="{745E2121-F6FB-4EF5-B8F2-E82F2E26D6E2}"/>
                </a:ext>
              </a:extLst>
            </p:cNvPr>
            <p:cNvSpPr>
              <a:spLocks noChangeArrowheads="1"/>
            </p:cNvSpPr>
            <p:nvPr/>
          </p:nvSpPr>
          <p:spPr bwMode="auto">
            <a:xfrm>
              <a:off x="2004" y="3551"/>
              <a:ext cx="198" cy="7"/>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5" name="Rectangle 404">
              <a:extLst>
                <a:ext uri="{FF2B5EF4-FFF2-40B4-BE49-F238E27FC236}">
                  <a16:creationId xmlns:a16="http://schemas.microsoft.com/office/drawing/2014/main" id="{DD0D57DB-CCEE-4F50-A023-626977EDAE6E}"/>
                </a:ext>
              </a:extLst>
            </p:cNvPr>
            <p:cNvSpPr>
              <a:spLocks noChangeArrowheads="1"/>
            </p:cNvSpPr>
            <p:nvPr/>
          </p:nvSpPr>
          <p:spPr bwMode="auto">
            <a:xfrm>
              <a:off x="2004" y="3558"/>
              <a:ext cx="198" cy="13"/>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6" name="Rectangle 405">
              <a:extLst>
                <a:ext uri="{FF2B5EF4-FFF2-40B4-BE49-F238E27FC236}">
                  <a16:creationId xmlns:a16="http://schemas.microsoft.com/office/drawing/2014/main" id="{26E051BD-B36A-4358-935C-FB76E05ABF7D}"/>
                </a:ext>
              </a:extLst>
            </p:cNvPr>
            <p:cNvSpPr>
              <a:spLocks noChangeArrowheads="1"/>
            </p:cNvSpPr>
            <p:nvPr/>
          </p:nvSpPr>
          <p:spPr bwMode="auto">
            <a:xfrm>
              <a:off x="2004" y="3571"/>
              <a:ext cx="198" cy="13"/>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7" name="Rectangle 406">
              <a:extLst>
                <a:ext uri="{FF2B5EF4-FFF2-40B4-BE49-F238E27FC236}">
                  <a16:creationId xmlns:a16="http://schemas.microsoft.com/office/drawing/2014/main" id="{E428D5EF-ACE5-4524-B745-323AC51E1A88}"/>
                </a:ext>
              </a:extLst>
            </p:cNvPr>
            <p:cNvSpPr>
              <a:spLocks noChangeArrowheads="1"/>
            </p:cNvSpPr>
            <p:nvPr/>
          </p:nvSpPr>
          <p:spPr bwMode="auto">
            <a:xfrm>
              <a:off x="2004" y="3584"/>
              <a:ext cx="198" cy="7"/>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8" name="Rectangle 407">
              <a:extLst>
                <a:ext uri="{FF2B5EF4-FFF2-40B4-BE49-F238E27FC236}">
                  <a16:creationId xmlns:a16="http://schemas.microsoft.com/office/drawing/2014/main" id="{353AEDBA-0175-42C4-A30A-70A711F5A2B0}"/>
                </a:ext>
              </a:extLst>
            </p:cNvPr>
            <p:cNvSpPr>
              <a:spLocks noChangeArrowheads="1"/>
            </p:cNvSpPr>
            <p:nvPr/>
          </p:nvSpPr>
          <p:spPr bwMode="auto">
            <a:xfrm>
              <a:off x="2004" y="3591"/>
              <a:ext cx="198" cy="13"/>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39" name="Rectangle 408">
              <a:extLst>
                <a:ext uri="{FF2B5EF4-FFF2-40B4-BE49-F238E27FC236}">
                  <a16:creationId xmlns:a16="http://schemas.microsoft.com/office/drawing/2014/main" id="{04A99E17-C8A8-4BBF-8FD0-D55518386721}"/>
                </a:ext>
              </a:extLst>
            </p:cNvPr>
            <p:cNvSpPr>
              <a:spLocks noChangeArrowheads="1"/>
            </p:cNvSpPr>
            <p:nvPr/>
          </p:nvSpPr>
          <p:spPr bwMode="auto">
            <a:xfrm>
              <a:off x="2004" y="3604"/>
              <a:ext cx="198" cy="7"/>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0" name="Rectangle 409">
              <a:extLst>
                <a:ext uri="{FF2B5EF4-FFF2-40B4-BE49-F238E27FC236}">
                  <a16:creationId xmlns:a16="http://schemas.microsoft.com/office/drawing/2014/main" id="{1B657BCD-20DB-495F-9B50-A6BF6399E32B}"/>
                </a:ext>
              </a:extLst>
            </p:cNvPr>
            <p:cNvSpPr>
              <a:spLocks noChangeArrowheads="1"/>
            </p:cNvSpPr>
            <p:nvPr/>
          </p:nvSpPr>
          <p:spPr bwMode="auto">
            <a:xfrm>
              <a:off x="2004" y="3611"/>
              <a:ext cx="198" cy="13"/>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1" name="Rectangle 410">
              <a:extLst>
                <a:ext uri="{FF2B5EF4-FFF2-40B4-BE49-F238E27FC236}">
                  <a16:creationId xmlns:a16="http://schemas.microsoft.com/office/drawing/2014/main" id="{B3AEE382-5E26-469F-BD4C-9A378F12B3C2}"/>
                </a:ext>
              </a:extLst>
            </p:cNvPr>
            <p:cNvSpPr>
              <a:spLocks noChangeArrowheads="1"/>
            </p:cNvSpPr>
            <p:nvPr/>
          </p:nvSpPr>
          <p:spPr bwMode="auto">
            <a:xfrm>
              <a:off x="2004" y="3624"/>
              <a:ext cx="198" cy="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2" name="Rectangle 411">
              <a:extLst>
                <a:ext uri="{FF2B5EF4-FFF2-40B4-BE49-F238E27FC236}">
                  <a16:creationId xmlns:a16="http://schemas.microsoft.com/office/drawing/2014/main" id="{A3DA33D2-BE93-4882-9131-CE66AF29295A}"/>
                </a:ext>
              </a:extLst>
            </p:cNvPr>
            <p:cNvSpPr>
              <a:spLocks noChangeArrowheads="1"/>
            </p:cNvSpPr>
            <p:nvPr/>
          </p:nvSpPr>
          <p:spPr bwMode="auto">
            <a:xfrm>
              <a:off x="2004" y="3630"/>
              <a:ext cx="198" cy="14"/>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3" name="Rectangle 412">
              <a:extLst>
                <a:ext uri="{FF2B5EF4-FFF2-40B4-BE49-F238E27FC236}">
                  <a16:creationId xmlns:a16="http://schemas.microsoft.com/office/drawing/2014/main" id="{0FE73D4A-18D5-4FE9-A2F9-C43DFD77D5D2}"/>
                </a:ext>
              </a:extLst>
            </p:cNvPr>
            <p:cNvSpPr>
              <a:spLocks noChangeArrowheads="1"/>
            </p:cNvSpPr>
            <p:nvPr/>
          </p:nvSpPr>
          <p:spPr bwMode="auto">
            <a:xfrm>
              <a:off x="2004" y="3644"/>
              <a:ext cx="198" cy="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44" name="Rectangle 413">
              <a:extLst>
                <a:ext uri="{FF2B5EF4-FFF2-40B4-BE49-F238E27FC236}">
                  <a16:creationId xmlns:a16="http://schemas.microsoft.com/office/drawing/2014/main" id="{E5AE5697-283E-4D2E-9FC2-901C37241B4A}"/>
                </a:ext>
              </a:extLst>
            </p:cNvPr>
            <p:cNvSpPr>
              <a:spLocks noChangeArrowheads="1"/>
            </p:cNvSpPr>
            <p:nvPr/>
          </p:nvSpPr>
          <p:spPr bwMode="auto">
            <a:xfrm>
              <a:off x="2004" y="3650"/>
              <a:ext cx="198" cy="13"/>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5" name="Rectangle 414">
            <a:extLst>
              <a:ext uri="{FF2B5EF4-FFF2-40B4-BE49-F238E27FC236}">
                <a16:creationId xmlns:a16="http://schemas.microsoft.com/office/drawing/2014/main" id="{D52DC34C-E1E6-4C60-8151-D27E72014D1F}"/>
              </a:ext>
            </a:extLst>
          </p:cNvPr>
          <p:cNvSpPr>
            <a:spLocks noChangeArrowheads="1"/>
          </p:cNvSpPr>
          <p:nvPr/>
        </p:nvSpPr>
        <p:spPr bwMode="auto">
          <a:xfrm>
            <a:off x="3181350" y="5291138"/>
            <a:ext cx="314325" cy="523875"/>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86" name="Group 415">
            <a:extLst>
              <a:ext uri="{FF2B5EF4-FFF2-40B4-BE49-F238E27FC236}">
                <a16:creationId xmlns:a16="http://schemas.microsoft.com/office/drawing/2014/main" id="{FF3ED1A0-FF82-4B52-BDAE-821CDEC6BDCF}"/>
              </a:ext>
            </a:extLst>
          </p:cNvPr>
          <p:cNvGrpSpPr>
            <a:grpSpLocks/>
          </p:cNvGrpSpPr>
          <p:nvPr/>
        </p:nvGrpSpPr>
        <p:grpSpPr bwMode="auto">
          <a:xfrm>
            <a:off x="2982913" y="4976813"/>
            <a:ext cx="209550" cy="849312"/>
            <a:chOff x="1879" y="3135"/>
            <a:chExt cx="132" cy="535"/>
          </a:xfrm>
        </p:grpSpPr>
        <p:sp>
          <p:nvSpPr>
            <p:cNvPr id="54047" name="Rectangle 416">
              <a:extLst>
                <a:ext uri="{FF2B5EF4-FFF2-40B4-BE49-F238E27FC236}">
                  <a16:creationId xmlns:a16="http://schemas.microsoft.com/office/drawing/2014/main" id="{3FC3D666-88D0-4D3A-8B4C-CC3D7190B2FA}"/>
                </a:ext>
              </a:extLst>
            </p:cNvPr>
            <p:cNvSpPr>
              <a:spLocks noChangeArrowheads="1"/>
            </p:cNvSpPr>
            <p:nvPr/>
          </p:nvSpPr>
          <p:spPr bwMode="auto">
            <a:xfrm>
              <a:off x="1879" y="3135"/>
              <a:ext cx="132"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8" name="Rectangle 417">
              <a:extLst>
                <a:ext uri="{FF2B5EF4-FFF2-40B4-BE49-F238E27FC236}">
                  <a16:creationId xmlns:a16="http://schemas.microsoft.com/office/drawing/2014/main" id="{0EA26F95-A73B-4A74-8B76-A3352C9EC53F}"/>
                </a:ext>
              </a:extLst>
            </p:cNvPr>
            <p:cNvSpPr>
              <a:spLocks noChangeArrowheads="1"/>
            </p:cNvSpPr>
            <p:nvPr/>
          </p:nvSpPr>
          <p:spPr bwMode="auto">
            <a:xfrm>
              <a:off x="1879" y="3142"/>
              <a:ext cx="132"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9" name="Rectangle 418">
              <a:extLst>
                <a:ext uri="{FF2B5EF4-FFF2-40B4-BE49-F238E27FC236}">
                  <a16:creationId xmlns:a16="http://schemas.microsoft.com/office/drawing/2014/main" id="{2BF008DD-AC23-455E-B132-6D699FED7A49}"/>
                </a:ext>
              </a:extLst>
            </p:cNvPr>
            <p:cNvSpPr>
              <a:spLocks noChangeArrowheads="1"/>
            </p:cNvSpPr>
            <p:nvPr/>
          </p:nvSpPr>
          <p:spPr bwMode="auto">
            <a:xfrm>
              <a:off x="1879" y="3149"/>
              <a:ext cx="132" cy="1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0" name="Rectangle 419">
              <a:extLst>
                <a:ext uri="{FF2B5EF4-FFF2-40B4-BE49-F238E27FC236}">
                  <a16:creationId xmlns:a16="http://schemas.microsoft.com/office/drawing/2014/main" id="{A5602193-0616-4385-89DB-642C340C83B1}"/>
                </a:ext>
              </a:extLst>
            </p:cNvPr>
            <p:cNvSpPr>
              <a:spLocks noChangeArrowheads="1"/>
            </p:cNvSpPr>
            <p:nvPr/>
          </p:nvSpPr>
          <p:spPr bwMode="auto">
            <a:xfrm>
              <a:off x="1879" y="3162"/>
              <a:ext cx="132"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1" name="Rectangle 420">
              <a:extLst>
                <a:ext uri="{FF2B5EF4-FFF2-40B4-BE49-F238E27FC236}">
                  <a16:creationId xmlns:a16="http://schemas.microsoft.com/office/drawing/2014/main" id="{66CC1341-A2BC-4D0E-AFBC-0F0CA8D63EFC}"/>
                </a:ext>
              </a:extLst>
            </p:cNvPr>
            <p:cNvSpPr>
              <a:spLocks noChangeArrowheads="1"/>
            </p:cNvSpPr>
            <p:nvPr/>
          </p:nvSpPr>
          <p:spPr bwMode="auto">
            <a:xfrm>
              <a:off x="1879" y="3168"/>
              <a:ext cx="132"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2" name="Rectangle 421">
              <a:extLst>
                <a:ext uri="{FF2B5EF4-FFF2-40B4-BE49-F238E27FC236}">
                  <a16:creationId xmlns:a16="http://schemas.microsoft.com/office/drawing/2014/main" id="{58CE6019-CBD3-4D4C-AE29-C819A8943639}"/>
                </a:ext>
              </a:extLst>
            </p:cNvPr>
            <p:cNvSpPr>
              <a:spLocks noChangeArrowheads="1"/>
            </p:cNvSpPr>
            <p:nvPr/>
          </p:nvSpPr>
          <p:spPr bwMode="auto">
            <a:xfrm>
              <a:off x="1879" y="3175"/>
              <a:ext cx="132"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3" name="Rectangle 422">
              <a:extLst>
                <a:ext uri="{FF2B5EF4-FFF2-40B4-BE49-F238E27FC236}">
                  <a16:creationId xmlns:a16="http://schemas.microsoft.com/office/drawing/2014/main" id="{18069960-F5FE-49F2-8AAD-3D8BC04FE573}"/>
                </a:ext>
              </a:extLst>
            </p:cNvPr>
            <p:cNvSpPr>
              <a:spLocks noChangeArrowheads="1"/>
            </p:cNvSpPr>
            <p:nvPr/>
          </p:nvSpPr>
          <p:spPr bwMode="auto">
            <a:xfrm>
              <a:off x="1879" y="3182"/>
              <a:ext cx="132" cy="1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4" name="Rectangle 423">
              <a:extLst>
                <a:ext uri="{FF2B5EF4-FFF2-40B4-BE49-F238E27FC236}">
                  <a16:creationId xmlns:a16="http://schemas.microsoft.com/office/drawing/2014/main" id="{8CC2FA4C-AE31-483E-AE6F-984AA8539DB3}"/>
                </a:ext>
              </a:extLst>
            </p:cNvPr>
            <p:cNvSpPr>
              <a:spLocks noChangeArrowheads="1"/>
            </p:cNvSpPr>
            <p:nvPr/>
          </p:nvSpPr>
          <p:spPr bwMode="auto">
            <a:xfrm>
              <a:off x="1879" y="3195"/>
              <a:ext cx="132"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5" name="Rectangle 424">
              <a:extLst>
                <a:ext uri="{FF2B5EF4-FFF2-40B4-BE49-F238E27FC236}">
                  <a16:creationId xmlns:a16="http://schemas.microsoft.com/office/drawing/2014/main" id="{F27432C1-BDB0-48AF-B72E-2F4ABF4D1CD4}"/>
                </a:ext>
              </a:extLst>
            </p:cNvPr>
            <p:cNvSpPr>
              <a:spLocks noChangeArrowheads="1"/>
            </p:cNvSpPr>
            <p:nvPr/>
          </p:nvSpPr>
          <p:spPr bwMode="auto">
            <a:xfrm>
              <a:off x="1879" y="3201"/>
              <a:ext cx="132" cy="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6" name="Rectangle 425">
              <a:extLst>
                <a:ext uri="{FF2B5EF4-FFF2-40B4-BE49-F238E27FC236}">
                  <a16:creationId xmlns:a16="http://schemas.microsoft.com/office/drawing/2014/main" id="{29B60A1F-C2EF-464E-A73C-474CE0CE70D8}"/>
                </a:ext>
              </a:extLst>
            </p:cNvPr>
            <p:cNvSpPr>
              <a:spLocks noChangeArrowheads="1"/>
            </p:cNvSpPr>
            <p:nvPr/>
          </p:nvSpPr>
          <p:spPr bwMode="auto">
            <a:xfrm>
              <a:off x="1879" y="3208"/>
              <a:ext cx="132"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7" name="Rectangle 426">
              <a:extLst>
                <a:ext uri="{FF2B5EF4-FFF2-40B4-BE49-F238E27FC236}">
                  <a16:creationId xmlns:a16="http://schemas.microsoft.com/office/drawing/2014/main" id="{0CAE274D-2C57-41C2-A2B8-7698940C21D6}"/>
                </a:ext>
              </a:extLst>
            </p:cNvPr>
            <p:cNvSpPr>
              <a:spLocks noChangeArrowheads="1"/>
            </p:cNvSpPr>
            <p:nvPr/>
          </p:nvSpPr>
          <p:spPr bwMode="auto">
            <a:xfrm>
              <a:off x="1879" y="3215"/>
              <a:ext cx="132" cy="13"/>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8" name="Rectangle 427">
              <a:extLst>
                <a:ext uri="{FF2B5EF4-FFF2-40B4-BE49-F238E27FC236}">
                  <a16:creationId xmlns:a16="http://schemas.microsoft.com/office/drawing/2014/main" id="{5DAC802B-AB13-458F-87F9-A424F1F0DB5D}"/>
                </a:ext>
              </a:extLst>
            </p:cNvPr>
            <p:cNvSpPr>
              <a:spLocks noChangeArrowheads="1"/>
            </p:cNvSpPr>
            <p:nvPr/>
          </p:nvSpPr>
          <p:spPr bwMode="auto">
            <a:xfrm>
              <a:off x="1879" y="3228"/>
              <a:ext cx="132" cy="6"/>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59" name="Rectangle 428">
              <a:extLst>
                <a:ext uri="{FF2B5EF4-FFF2-40B4-BE49-F238E27FC236}">
                  <a16:creationId xmlns:a16="http://schemas.microsoft.com/office/drawing/2014/main" id="{0B984E7A-5621-4D20-B3A1-4905D07052B9}"/>
                </a:ext>
              </a:extLst>
            </p:cNvPr>
            <p:cNvSpPr>
              <a:spLocks noChangeArrowheads="1"/>
            </p:cNvSpPr>
            <p:nvPr/>
          </p:nvSpPr>
          <p:spPr bwMode="auto">
            <a:xfrm>
              <a:off x="1879" y="3234"/>
              <a:ext cx="132"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0" name="Rectangle 429">
              <a:extLst>
                <a:ext uri="{FF2B5EF4-FFF2-40B4-BE49-F238E27FC236}">
                  <a16:creationId xmlns:a16="http://schemas.microsoft.com/office/drawing/2014/main" id="{060ED8A3-1508-4A11-BB43-8E8B46C4F5DF}"/>
                </a:ext>
              </a:extLst>
            </p:cNvPr>
            <p:cNvSpPr>
              <a:spLocks noChangeArrowheads="1"/>
            </p:cNvSpPr>
            <p:nvPr/>
          </p:nvSpPr>
          <p:spPr bwMode="auto">
            <a:xfrm>
              <a:off x="1879" y="3241"/>
              <a:ext cx="132"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1" name="Rectangle 430">
              <a:extLst>
                <a:ext uri="{FF2B5EF4-FFF2-40B4-BE49-F238E27FC236}">
                  <a16:creationId xmlns:a16="http://schemas.microsoft.com/office/drawing/2014/main" id="{07FE1BEE-7D48-4962-9BFC-CC2302BEA9E1}"/>
                </a:ext>
              </a:extLst>
            </p:cNvPr>
            <p:cNvSpPr>
              <a:spLocks noChangeArrowheads="1"/>
            </p:cNvSpPr>
            <p:nvPr/>
          </p:nvSpPr>
          <p:spPr bwMode="auto">
            <a:xfrm>
              <a:off x="1879" y="3248"/>
              <a:ext cx="132" cy="6"/>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2" name="Rectangle 431">
              <a:extLst>
                <a:ext uri="{FF2B5EF4-FFF2-40B4-BE49-F238E27FC236}">
                  <a16:creationId xmlns:a16="http://schemas.microsoft.com/office/drawing/2014/main" id="{4BA15774-EE66-4D87-8DF4-3A25ABE6F675}"/>
                </a:ext>
              </a:extLst>
            </p:cNvPr>
            <p:cNvSpPr>
              <a:spLocks noChangeArrowheads="1"/>
            </p:cNvSpPr>
            <p:nvPr/>
          </p:nvSpPr>
          <p:spPr bwMode="auto">
            <a:xfrm>
              <a:off x="1879" y="3254"/>
              <a:ext cx="132" cy="1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3" name="Rectangle 432">
              <a:extLst>
                <a:ext uri="{FF2B5EF4-FFF2-40B4-BE49-F238E27FC236}">
                  <a16:creationId xmlns:a16="http://schemas.microsoft.com/office/drawing/2014/main" id="{EC07FAFD-742E-4147-BE7D-E8891F426D4A}"/>
                </a:ext>
              </a:extLst>
            </p:cNvPr>
            <p:cNvSpPr>
              <a:spLocks noChangeArrowheads="1"/>
            </p:cNvSpPr>
            <p:nvPr/>
          </p:nvSpPr>
          <p:spPr bwMode="auto">
            <a:xfrm>
              <a:off x="1879" y="3267"/>
              <a:ext cx="132"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4" name="Rectangle 433">
              <a:extLst>
                <a:ext uri="{FF2B5EF4-FFF2-40B4-BE49-F238E27FC236}">
                  <a16:creationId xmlns:a16="http://schemas.microsoft.com/office/drawing/2014/main" id="{35BF6589-0D9B-4385-A1C8-352CF390DB8D}"/>
                </a:ext>
              </a:extLst>
            </p:cNvPr>
            <p:cNvSpPr>
              <a:spLocks noChangeArrowheads="1"/>
            </p:cNvSpPr>
            <p:nvPr/>
          </p:nvSpPr>
          <p:spPr bwMode="auto">
            <a:xfrm>
              <a:off x="1879" y="3274"/>
              <a:ext cx="132" cy="7"/>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5" name="Rectangle 434">
              <a:extLst>
                <a:ext uri="{FF2B5EF4-FFF2-40B4-BE49-F238E27FC236}">
                  <a16:creationId xmlns:a16="http://schemas.microsoft.com/office/drawing/2014/main" id="{B17E3EDD-435C-412D-AF4F-A45E7B7B8AE9}"/>
                </a:ext>
              </a:extLst>
            </p:cNvPr>
            <p:cNvSpPr>
              <a:spLocks noChangeArrowheads="1"/>
            </p:cNvSpPr>
            <p:nvPr/>
          </p:nvSpPr>
          <p:spPr bwMode="auto">
            <a:xfrm>
              <a:off x="1879" y="3281"/>
              <a:ext cx="132"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6" name="Rectangle 435">
              <a:extLst>
                <a:ext uri="{FF2B5EF4-FFF2-40B4-BE49-F238E27FC236}">
                  <a16:creationId xmlns:a16="http://schemas.microsoft.com/office/drawing/2014/main" id="{C09349A9-45BF-4DAF-8B91-0C12A3152503}"/>
                </a:ext>
              </a:extLst>
            </p:cNvPr>
            <p:cNvSpPr>
              <a:spLocks noChangeArrowheads="1"/>
            </p:cNvSpPr>
            <p:nvPr/>
          </p:nvSpPr>
          <p:spPr bwMode="auto">
            <a:xfrm>
              <a:off x="1879" y="3287"/>
              <a:ext cx="132" cy="13"/>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7" name="Rectangle 436">
              <a:extLst>
                <a:ext uri="{FF2B5EF4-FFF2-40B4-BE49-F238E27FC236}">
                  <a16:creationId xmlns:a16="http://schemas.microsoft.com/office/drawing/2014/main" id="{C07D8395-EAB1-4FDC-AE16-2D6270F06516}"/>
                </a:ext>
              </a:extLst>
            </p:cNvPr>
            <p:cNvSpPr>
              <a:spLocks noChangeArrowheads="1"/>
            </p:cNvSpPr>
            <p:nvPr/>
          </p:nvSpPr>
          <p:spPr bwMode="auto">
            <a:xfrm>
              <a:off x="1879" y="3300"/>
              <a:ext cx="132"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8" name="Rectangle 437">
              <a:extLst>
                <a:ext uri="{FF2B5EF4-FFF2-40B4-BE49-F238E27FC236}">
                  <a16:creationId xmlns:a16="http://schemas.microsoft.com/office/drawing/2014/main" id="{E67C8A90-77BF-4198-9360-EBFFC8F73316}"/>
                </a:ext>
              </a:extLst>
            </p:cNvPr>
            <p:cNvSpPr>
              <a:spLocks noChangeArrowheads="1"/>
            </p:cNvSpPr>
            <p:nvPr/>
          </p:nvSpPr>
          <p:spPr bwMode="auto">
            <a:xfrm>
              <a:off x="1879" y="3307"/>
              <a:ext cx="132" cy="7"/>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69" name="Rectangle 438">
              <a:extLst>
                <a:ext uri="{FF2B5EF4-FFF2-40B4-BE49-F238E27FC236}">
                  <a16:creationId xmlns:a16="http://schemas.microsoft.com/office/drawing/2014/main" id="{00CA6449-CC67-4563-AC1E-98A3E0CE9A78}"/>
                </a:ext>
              </a:extLst>
            </p:cNvPr>
            <p:cNvSpPr>
              <a:spLocks noChangeArrowheads="1"/>
            </p:cNvSpPr>
            <p:nvPr/>
          </p:nvSpPr>
          <p:spPr bwMode="auto">
            <a:xfrm>
              <a:off x="1879" y="3314"/>
              <a:ext cx="132" cy="6"/>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0" name="Rectangle 439">
              <a:extLst>
                <a:ext uri="{FF2B5EF4-FFF2-40B4-BE49-F238E27FC236}">
                  <a16:creationId xmlns:a16="http://schemas.microsoft.com/office/drawing/2014/main" id="{561037B3-DE20-443D-B5EC-AE7BEE58B16B}"/>
                </a:ext>
              </a:extLst>
            </p:cNvPr>
            <p:cNvSpPr>
              <a:spLocks noChangeArrowheads="1"/>
            </p:cNvSpPr>
            <p:nvPr/>
          </p:nvSpPr>
          <p:spPr bwMode="auto">
            <a:xfrm>
              <a:off x="1879" y="3320"/>
              <a:ext cx="132" cy="7"/>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1" name="Rectangle 440">
              <a:extLst>
                <a:ext uri="{FF2B5EF4-FFF2-40B4-BE49-F238E27FC236}">
                  <a16:creationId xmlns:a16="http://schemas.microsoft.com/office/drawing/2014/main" id="{2A6399CF-9972-485B-A8FD-6B4C9B7050D5}"/>
                </a:ext>
              </a:extLst>
            </p:cNvPr>
            <p:cNvSpPr>
              <a:spLocks noChangeArrowheads="1"/>
            </p:cNvSpPr>
            <p:nvPr/>
          </p:nvSpPr>
          <p:spPr bwMode="auto">
            <a:xfrm>
              <a:off x="1879" y="3327"/>
              <a:ext cx="132" cy="13"/>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2" name="Rectangle 441">
              <a:extLst>
                <a:ext uri="{FF2B5EF4-FFF2-40B4-BE49-F238E27FC236}">
                  <a16:creationId xmlns:a16="http://schemas.microsoft.com/office/drawing/2014/main" id="{677BB8A9-407E-4685-B8BC-A6D5A2B7914E}"/>
                </a:ext>
              </a:extLst>
            </p:cNvPr>
            <p:cNvSpPr>
              <a:spLocks noChangeArrowheads="1"/>
            </p:cNvSpPr>
            <p:nvPr/>
          </p:nvSpPr>
          <p:spPr bwMode="auto">
            <a:xfrm>
              <a:off x="1879" y="3340"/>
              <a:ext cx="132" cy="7"/>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3" name="Rectangle 442">
              <a:extLst>
                <a:ext uri="{FF2B5EF4-FFF2-40B4-BE49-F238E27FC236}">
                  <a16:creationId xmlns:a16="http://schemas.microsoft.com/office/drawing/2014/main" id="{77E316F2-934F-444A-9F53-62FAAA8C5F6B}"/>
                </a:ext>
              </a:extLst>
            </p:cNvPr>
            <p:cNvSpPr>
              <a:spLocks noChangeArrowheads="1"/>
            </p:cNvSpPr>
            <p:nvPr/>
          </p:nvSpPr>
          <p:spPr bwMode="auto">
            <a:xfrm>
              <a:off x="1879" y="3347"/>
              <a:ext cx="132" cy="6"/>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4" name="Rectangle 443">
              <a:extLst>
                <a:ext uri="{FF2B5EF4-FFF2-40B4-BE49-F238E27FC236}">
                  <a16:creationId xmlns:a16="http://schemas.microsoft.com/office/drawing/2014/main" id="{E4CEE93F-7EA1-4BAC-9903-F6B9CDDFB563}"/>
                </a:ext>
              </a:extLst>
            </p:cNvPr>
            <p:cNvSpPr>
              <a:spLocks noChangeArrowheads="1"/>
            </p:cNvSpPr>
            <p:nvPr/>
          </p:nvSpPr>
          <p:spPr bwMode="auto">
            <a:xfrm>
              <a:off x="1879" y="3353"/>
              <a:ext cx="132" cy="7"/>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5" name="Rectangle 444">
              <a:extLst>
                <a:ext uri="{FF2B5EF4-FFF2-40B4-BE49-F238E27FC236}">
                  <a16:creationId xmlns:a16="http://schemas.microsoft.com/office/drawing/2014/main" id="{9B1822EF-C2E1-454A-BE6E-EFBEC4605386}"/>
                </a:ext>
              </a:extLst>
            </p:cNvPr>
            <p:cNvSpPr>
              <a:spLocks noChangeArrowheads="1"/>
            </p:cNvSpPr>
            <p:nvPr/>
          </p:nvSpPr>
          <p:spPr bwMode="auto">
            <a:xfrm>
              <a:off x="1879" y="3360"/>
              <a:ext cx="132" cy="13"/>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6" name="Rectangle 445">
              <a:extLst>
                <a:ext uri="{FF2B5EF4-FFF2-40B4-BE49-F238E27FC236}">
                  <a16:creationId xmlns:a16="http://schemas.microsoft.com/office/drawing/2014/main" id="{AB2E589E-699C-4DCB-B0B4-563615BB5267}"/>
                </a:ext>
              </a:extLst>
            </p:cNvPr>
            <p:cNvSpPr>
              <a:spLocks noChangeArrowheads="1"/>
            </p:cNvSpPr>
            <p:nvPr/>
          </p:nvSpPr>
          <p:spPr bwMode="auto">
            <a:xfrm>
              <a:off x="1879" y="3373"/>
              <a:ext cx="132" cy="7"/>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7" name="Rectangle 446">
              <a:extLst>
                <a:ext uri="{FF2B5EF4-FFF2-40B4-BE49-F238E27FC236}">
                  <a16:creationId xmlns:a16="http://schemas.microsoft.com/office/drawing/2014/main" id="{2BDA26FC-63E6-4DC6-84FE-BE1284C30A90}"/>
                </a:ext>
              </a:extLst>
            </p:cNvPr>
            <p:cNvSpPr>
              <a:spLocks noChangeArrowheads="1"/>
            </p:cNvSpPr>
            <p:nvPr/>
          </p:nvSpPr>
          <p:spPr bwMode="auto">
            <a:xfrm>
              <a:off x="1879" y="3380"/>
              <a:ext cx="132" cy="6"/>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8" name="Rectangle 447">
              <a:extLst>
                <a:ext uri="{FF2B5EF4-FFF2-40B4-BE49-F238E27FC236}">
                  <a16:creationId xmlns:a16="http://schemas.microsoft.com/office/drawing/2014/main" id="{A52EFD5C-CD7A-480B-9538-0875F5B9D018}"/>
                </a:ext>
              </a:extLst>
            </p:cNvPr>
            <p:cNvSpPr>
              <a:spLocks noChangeArrowheads="1"/>
            </p:cNvSpPr>
            <p:nvPr/>
          </p:nvSpPr>
          <p:spPr bwMode="auto">
            <a:xfrm>
              <a:off x="1879" y="3386"/>
              <a:ext cx="132" cy="7"/>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79" name="Rectangle 448">
              <a:extLst>
                <a:ext uri="{FF2B5EF4-FFF2-40B4-BE49-F238E27FC236}">
                  <a16:creationId xmlns:a16="http://schemas.microsoft.com/office/drawing/2014/main" id="{FC7DCC30-1D8A-4F74-B2D9-ED637589AD67}"/>
                </a:ext>
              </a:extLst>
            </p:cNvPr>
            <p:cNvSpPr>
              <a:spLocks noChangeArrowheads="1"/>
            </p:cNvSpPr>
            <p:nvPr/>
          </p:nvSpPr>
          <p:spPr bwMode="auto">
            <a:xfrm>
              <a:off x="1879" y="3393"/>
              <a:ext cx="132" cy="13"/>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0" name="Rectangle 449">
              <a:extLst>
                <a:ext uri="{FF2B5EF4-FFF2-40B4-BE49-F238E27FC236}">
                  <a16:creationId xmlns:a16="http://schemas.microsoft.com/office/drawing/2014/main" id="{F0E28D46-DC53-44F0-882F-A8E70B6F9324}"/>
                </a:ext>
              </a:extLst>
            </p:cNvPr>
            <p:cNvSpPr>
              <a:spLocks noChangeArrowheads="1"/>
            </p:cNvSpPr>
            <p:nvPr/>
          </p:nvSpPr>
          <p:spPr bwMode="auto">
            <a:xfrm>
              <a:off x="1879" y="3406"/>
              <a:ext cx="132"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1" name="Rectangle 450">
              <a:extLst>
                <a:ext uri="{FF2B5EF4-FFF2-40B4-BE49-F238E27FC236}">
                  <a16:creationId xmlns:a16="http://schemas.microsoft.com/office/drawing/2014/main" id="{8C4EDF00-3E44-40E8-BCA3-1D91CFE7D615}"/>
                </a:ext>
              </a:extLst>
            </p:cNvPr>
            <p:cNvSpPr>
              <a:spLocks noChangeArrowheads="1"/>
            </p:cNvSpPr>
            <p:nvPr/>
          </p:nvSpPr>
          <p:spPr bwMode="auto">
            <a:xfrm>
              <a:off x="1879" y="3413"/>
              <a:ext cx="132" cy="6"/>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2" name="Rectangle 451">
              <a:extLst>
                <a:ext uri="{FF2B5EF4-FFF2-40B4-BE49-F238E27FC236}">
                  <a16:creationId xmlns:a16="http://schemas.microsoft.com/office/drawing/2014/main" id="{D9B58E88-08E8-406C-94A1-E5A09F33CB20}"/>
                </a:ext>
              </a:extLst>
            </p:cNvPr>
            <p:cNvSpPr>
              <a:spLocks noChangeArrowheads="1"/>
            </p:cNvSpPr>
            <p:nvPr/>
          </p:nvSpPr>
          <p:spPr bwMode="auto">
            <a:xfrm>
              <a:off x="1879" y="3419"/>
              <a:ext cx="132" cy="7"/>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3" name="Rectangle 452">
              <a:extLst>
                <a:ext uri="{FF2B5EF4-FFF2-40B4-BE49-F238E27FC236}">
                  <a16:creationId xmlns:a16="http://schemas.microsoft.com/office/drawing/2014/main" id="{9E2A3076-3064-4794-AB74-0CA73FEC61E3}"/>
                </a:ext>
              </a:extLst>
            </p:cNvPr>
            <p:cNvSpPr>
              <a:spLocks noChangeArrowheads="1"/>
            </p:cNvSpPr>
            <p:nvPr/>
          </p:nvSpPr>
          <p:spPr bwMode="auto">
            <a:xfrm>
              <a:off x="1879" y="3426"/>
              <a:ext cx="132" cy="6"/>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4" name="Rectangle 453">
              <a:extLst>
                <a:ext uri="{FF2B5EF4-FFF2-40B4-BE49-F238E27FC236}">
                  <a16:creationId xmlns:a16="http://schemas.microsoft.com/office/drawing/2014/main" id="{782F499C-A5A0-4ED5-9A40-A8F9A3FBD957}"/>
                </a:ext>
              </a:extLst>
            </p:cNvPr>
            <p:cNvSpPr>
              <a:spLocks noChangeArrowheads="1"/>
            </p:cNvSpPr>
            <p:nvPr/>
          </p:nvSpPr>
          <p:spPr bwMode="auto">
            <a:xfrm>
              <a:off x="1879" y="3432"/>
              <a:ext cx="132" cy="14"/>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5" name="Rectangle 454">
              <a:extLst>
                <a:ext uri="{FF2B5EF4-FFF2-40B4-BE49-F238E27FC236}">
                  <a16:creationId xmlns:a16="http://schemas.microsoft.com/office/drawing/2014/main" id="{BB457AC2-7E7B-4F2D-9AB9-6B0A9EEFA6C5}"/>
                </a:ext>
              </a:extLst>
            </p:cNvPr>
            <p:cNvSpPr>
              <a:spLocks noChangeArrowheads="1"/>
            </p:cNvSpPr>
            <p:nvPr/>
          </p:nvSpPr>
          <p:spPr bwMode="auto">
            <a:xfrm>
              <a:off x="1879" y="3446"/>
              <a:ext cx="132" cy="6"/>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6" name="Rectangle 455">
              <a:extLst>
                <a:ext uri="{FF2B5EF4-FFF2-40B4-BE49-F238E27FC236}">
                  <a16:creationId xmlns:a16="http://schemas.microsoft.com/office/drawing/2014/main" id="{97BE73CA-2F51-4677-8DCD-6A447045BC19}"/>
                </a:ext>
              </a:extLst>
            </p:cNvPr>
            <p:cNvSpPr>
              <a:spLocks noChangeArrowheads="1"/>
            </p:cNvSpPr>
            <p:nvPr/>
          </p:nvSpPr>
          <p:spPr bwMode="auto">
            <a:xfrm>
              <a:off x="1879" y="3452"/>
              <a:ext cx="132" cy="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7" name="Rectangle 456">
              <a:extLst>
                <a:ext uri="{FF2B5EF4-FFF2-40B4-BE49-F238E27FC236}">
                  <a16:creationId xmlns:a16="http://schemas.microsoft.com/office/drawing/2014/main" id="{B0E836F4-35D9-43BB-B7FE-947BFC1876E5}"/>
                </a:ext>
              </a:extLst>
            </p:cNvPr>
            <p:cNvSpPr>
              <a:spLocks noChangeArrowheads="1"/>
            </p:cNvSpPr>
            <p:nvPr/>
          </p:nvSpPr>
          <p:spPr bwMode="auto">
            <a:xfrm>
              <a:off x="1879" y="3459"/>
              <a:ext cx="132" cy="6"/>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8" name="Rectangle 457">
              <a:extLst>
                <a:ext uri="{FF2B5EF4-FFF2-40B4-BE49-F238E27FC236}">
                  <a16:creationId xmlns:a16="http://schemas.microsoft.com/office/drawing/2014/main" id="{3D8EE2A9-C77F-4E9B-A0AA-57EBCD2F811D}"/>
                </a:ext>
              </a:extLst>
            </p:cNvPr>
            <p:cNvSpPr>
              <a:spLocks noChangeArrowheads="1"/>
            </p:cNvSpPr>
            <p:nvPr/>
          </p:nvSpPr>
          <p:spPr bwMode="auto">
            <a:xfrm>
              <a:off x="1879" y="3465"/>
              <a:ext cx="132" cy="14"/>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89" name="Rectangle 458">
              <a:extLst>
                <a:ext uri="{FF2B5EF4-FFF2-40B4-BE49-F238E27FC236}">
                  <a16:creationId xmlns:a16="http://schemas.microsoft.com/office/drawing/2014/main" id="{E4ACDD0B-576A-43AA-A0C9-1AE67316BD83}"/>
                </a:ext>
              </a:extLst>
            </p:cNvPr>
            <p:cNvSpPr>
              <a:spLocks noChangeArrowheads="1"/>
            </p:cNvSpPr>
            <p:nvPr/>
          </p:nvSpPr>
          <p:spPr bwMode="auto">
            <a:xfrm>
              <a:off x="1879" y="3479"/>
              <a:ext cx="132" cy="6"/>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0" name="Rectangle 459">
              <a:extLst>
                <a:ext uri="{FF2B5EF4-FFF2-40B4-BE49-F238E27FC236}">
                  <a16:creationId xmlns:a16="http://schemas.microsoft.com/office/drawing/2014/main" id="{EA8B2466-8959-4D54-B289-7290117479E8}"/>
                </a:ext>
              </a:extLst>
            </p:cNvPr>
            <p:cNvSpPr>
              <a:spLocks noChangeArrowheads="1"/>
            </p:cNvSpPr>
            <p:nvPr/>
          </p:nvSpPr>
          <p:spPr bwMode="auto">
            <a:xfrm>
              <a:off x="1879" y="3485"/>
              <a:ext cx="132" cy="7"/>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1" name="Rectangle 460">
              <a:extLst>
                <a:ext uri="{FF2B5EF4-FFF2-40B4-BE49-F238E27FC236}">
                  <a16:creationId xmlns:a16="http://schemas.microsoft.com/office/drawing/2014/main" id="{A091002D-9651-46EF-A60C-724A43B01FD1}"/>
                </a:ext>
              </a:extLst>
            </p:cNvPr>
            <p:cNvSpPr>
              <a:spLocks noChangeArrowheads="1"/>
            </p:cNvSpPr>
            <p:nvPr/>
          </p:nvSpPr>
          <p:spPr bwMode="auto">
            <a:xfrm>
              <a:off x="1879" y="3492"/>
              <a:ext cx="132" cy="6"/>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2" name="Rectangle 461">
              <a:extLst>
                <a:ext uri="{FF2B5EF4-FFF2-40B4-BE49-F238E27FC236}">
                  <a16:creationId xmlns:a16="http://schemas.microsoft.com/office/drawing/2014/main" id="{8BD9855A-FD4D-4748-802A-0E9A91316DDF}"/>
                </a:ext>
              </a:extLst>
            </p:cNvPr>
            <p:cNvSpPr>
              <a:spLocks noChangeArrowheads="1"/>
            </p:cNvSpPr>
            <p:nvPr/>
          </p:nvSpPr>
          <p:spPr bwMode="auto">
            <a:xfrm>
              <a:off x="1879" y="3498"/>
              <a:ext cx="132" cy="7"/>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3" name="Rectangle 462">
              <a:extLst>
                <a:ext uri="{FF2B5EF4-FFF2-40B4-BE49-F238E27FC236}">
                  <a16:creationId xmlns:a16="http://schemas.microsoft.com/office/drawing/2014/main" id="{71A1095F-897D-4998-BFC9-620BEF662382}"/>
                </a:ext>
              </a:extLst>
            </p:cNvPr>
            <p:cNvSpPr>
              <a:spLocks noChangeArrowheads="1"/>
            </p:cNvSpPr>
            <p:nvPr/>
          </p:nvSpPr>
          <p:spPr bwMode="auto">
            <a:xfrm>
              <a:off x="1879" y="3505"/>
              <a:ext cx="132" cy="13"/>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4" name="Rectangle 463">
              <a:extLst>
                <a:ext uri="{FF2B5EF4-FFF2-40B4-BE49-F238E27FC236}">
                  <a16:creationId xmlns:a16="http://schemas.microsoft.com/office/drawing/2014/main" id="{F00BA7A4-3FA7-4114-8975-D9737B14120A}"/>
                </a:ext>
              </a:extLst>
            </p:cNvPr>
            <p:cNvSpPr>
              <a:spLocks noChangeArrowheads="1"/>
            </p:cNvSpPr>
            <p:nvPr/>
          </p:nvSpPr>
          <p:spPr bwMode="auto">
            <a:xfrm>
              <a:off x="1879" y="3518"/>
              <a:ext cx="132"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5" name="Rectangle 464">
              <a:extLst>
                <a:ext uri="{FF2B5EF4-FFF2-40B4-BE49-F238E27FC236}">
                  <a16:creationId xmlns:a16="http://schemas.microsoft.com/office/drawing/2014/main" id="{68E0D749-0B3F-46FD-A731-CF132C5E1267}"/>
                </a:ext>
              </a:extLst>
            </p:cNvPr>
            <p:cNvSpPr>
              <a:spLocks noChangeArrowheads="1"/>
            </p:cNvSpPr>
            <p:nvPr/>
          </p:nvSpPr>
          <p:spPr bwMode="auto">
            <a:xfrm>
              <a:off x="1879" y="3525"/>
              <a:ext cx="132" cy="6"/>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6" name="Rectangle 465">
              <a:extLst>
                <a:ext uri="{FF2B5EF4-FFF2-40B4-BE49-F238E27FC236}">
                  <a16:creationId xmlns:a16="http://schemas.microsoft.com/office/drawing/2014/main" id="{F8283933-3DAF-44ED-AABC-24FA9075A991}"/>
                </a:ext>
              </a:extLst>
            </p:cNvPr>
            <p:cNvSpPr>
              <a:spLocks noChangeArrowheads="1"/>
            </p:cNvSpPr>
            <p:nvPr/>
          </p:nvSpPr>
          <p:spPr bwMode="auto">
            <a:xfrm>
              <a:off x="1879" y="3531"/>
              <a:ext cx="132" cy="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7" name="Rectangle 466">
              <a:extLst>
                <a:ext uri="{FF2B5EF4-FFF2-40B4-BE49-F238E27FC236}">
                  <a16:creationId xmlns:a16="http://schemas.microsoft.com/office/drawing/2014/main" id="{FAF92038-A02D-4FBB-AD87-6F06C5AD9FCB}"/>
                </a:ext>
              </a:extLst>
            </p:cNvPr>
            <p:cNvSpPr>
              <a:spLocks noChangeArrowheads="1"/>
            </p:cNvSpPr>
            <p:nvPr/>
          </p:nvSpPr>
          <p:spPr bwMode="auto">
            <a:xfrm>
              <a:off x="1879" y="3538"/>
              <a:ext cx="132" cy="1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8" name="Rectangle 467">
              <a:extLst>
                <a:ext uri="{FF2B5EF4-FFF2-40B4-BE49-F238E27FC236}">
                  <a16:creationId xmlns:a16="http://schemas.microsoft.com/office/drawing/2014/main" id="{D606DF98-7A64-44C2-9185-D3EC6E9D843C}"/>
                </a:ext>
              </a:extLst>
            </p:cNvPr>
            <p:cNvSpPr>
              <a:spLocks noChangeArrowheads="1"/>
            </p:cNvSpPr>
            <p:nvPr/>
          </p:nvSpPr>
          <p:spPr bwMode="auto">
            <a:xfrm>
              <a:off x="1879" y="3551"/>
              <a:ext cx="132"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99" name="Rectangle 468">
              <a:extLst>
                <a:ext uri="{FF2B5EF4-FFF2-40B4-BE49-F238E27FC236}">
                  <a16:creationId xmlns:a16="http://schemas.microsoft.com/office/drawing/2014/main" id="{4E9A0011-D777-4C36-809E-E02B2449627E}"/>
                </a:ext>
              </a:extLst>
            </p:cNvPr>
            <p:cNvSpPr>
              <a:spLocks noChangeArrowheads="1"/>
            </p:cNvSpPr>
            <p:nvPr/>
          </p:nvSpPr>
          <p:spPr bwMode="auto">
            <a:xfrm>
              <a:off x="1879" y="3558"/>
              <a:ext cx="132" cy="6"/>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0" name="Rectangle 469">
              <a:extLst>
                <a:ext uri="{FF2B5EF4-FFF2-40B4-BE49-F238E27FC236}">
                  <a16:creationId xmlns:a16="http://schemas.microsoft.com/office/drawing/2014/main" id="{D29623D6-2D34-4E14-AB67-654EF94FE239}"/>
                </a:ext>
              </a:extLst>
            </p:cNvPr>
            <p:cNvSpPr>
              <a:spLocks noChangeArrowheads="1"/>
            </p:cNvSpPr>
            <p:nvPr/>
          </p:nvSpPr>
          <p:spPr bwMode="auto">
            <a:xfrm>
              <a:off x="1879" y="3564"/>
              <a:ext cx="132"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1" name="Rectangle 470">
              <a:extLst>
                <a:ext uri="{FF2B5EF4-FFF2-40B4-BE49-F238E27FC236}">
                  <a16:creationId xmlns:a16="http://schemas.microsoft.com/office/drawing/2014/main" id="{A0684CE1-80F0-4BD3-A42D-4B9F90DBFA5F}"/>
                </a:ext>
              </a:extLst>
            </p:cNvPr>
            <p:cNvSpPr>
              <a:spLocks noChangeArrowheads="1"/>
            </p:cNvSpPr>
            <p:nvPr/>
          </p:nvSpPr>
          <p:spPr bwMode="auto">
            <a:xfrm>
              <a:off x="1879" y="3571"/>
              <a:ext cx="132" cy="13"/>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2" name="Rectangle 471">
              <a:extLst>
                <a:ext uri="{FF2B5EF4-FFF2-40B4-BE49-F238E27FC236}">
                  <a16:creationId xmlns:a16="http://schemas.microsoft.com/office/drawing/2014/main" id="{1C6498ED-94EC-4F5F-BAB7-B3ADB7D68A32}"/>
                </a:ext>
              </a:extLst>
            </p:cNvPr>
            <p:cNvSpPr>
              <a:spLocks noChangeArrowheads="1"/>
            </p:cNvSpPr>
            <p:nvPr/>
          </p:nvSpPr>
          <p:spPr bwMode="auto">
            <a:xfrm>
              <a:off x="1879" y="3584"/>
              <a:ext cx="132" cy="7"/>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3" name="Rectangle 472">
              <a:extLst>
                <a:ext uri="{FF2B5EF4-FFF2-40B4-BE49-F238E27FC236}">
                  <a16:creationId xmlns:a16="http://schemas.microsoft.com/office/drawing/2014/main" id="{FE87E2E9-1362-4991-B57F-42FAC700884D}"/>
                </a:ext>
              </a:extLst>
            </p:cNvPr>
            <p:cNvSpPr>
              <a:spLocks noChangeArrowheads="1"/>
            </p:cNvSpPr>
            <p:nvPr/>
          </p:nvSpPr>
          <p:spPr bwMode="auto">
            <a:xfrm>
              <a:off x="1879" y="3591"/>
              <a:ext cx="132" cy="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4" name="Rectangle 473">
              <a:extLst>
                <a:ext uri="{FF2B5EF4-FFF2-40B4-BE49-F238E27FC236}">
                  <a16:creationId xmlns:a16="http://schemas.microsoft.com/office/drawing/2014/main" id="{361A8F07-6657-4CFA-828C-000905D9BB7E}"/>
                </a:ext>
              </a:extLst>
            </p:cNvPr>
            <p:cNvSpPr>
              <a:spLocks noChangeArrowheads="1"/>
            </p:cNvSpPr>
            <p:nvPr/>
          </p:nvSpPr>
          <p:spPr bwMode="auto">
            <a:xfrm>
              <a:off x="1879" y="3597"/>
              <a:ext cx="132"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5" name="Rectangle 474">
              <a:extLst>
                <a:ext uri="{FF2B5EF4-FFF2-40B4-BE49-F238E27FC236}">
                  <a16:creationId xmlns:a16="http://schemas.microsoft.com/office/drawing/2014/main" id="{8A58424C-062F-4B9A-962F-090FC2A2254F}"/>
                </a:ext>
              </a:extLst>
            </p:cNvPr>
            <p:cNvSpPr>
              <a:spLocks noChangeArrowheads="1"/>
            </p:cNvSpPr>
            <p:nvPr/>
          </p:nvSpPr>
          <p:spPr bwMode="auto">
            <a:xfrm>
              <a:off x="1879" y="3604"/>
              <a:ext cx="132"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6" name="Rectangle 475">
              <a:extLst>
                <a:ext uri="{FF2B5EF4-FFF2-40B4-BE49-F238E27FC236}">
                  <a16:creationId xmlns:a16="http://schemas.microsoft.com/office/drawing/2014/main" id="{74C52EEE-302A-4E62-AA78-E9E0E6A55A25}"/>
                </a:ext>
              </a:extLst>
            </p:cNvPr>
            <p:cNvSpPr>
              <a:spLocks noChangeArrowheads="1"/>
            </p:cNvSpPr>
            <p:nvPr/>
          </p:nvSpPr>
          <p:spPr bwMode="auto">
            <a:xfrm>
              <a:off x="1879" y="3611"/>
              <a:ext cx="132" cy="13"/>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7" name="Rectangle 476">
              <a:extLst>
                <a:ext uri="{FF2B5EF4-FFF2-40B4-BE49-F238E27FC236}">
                  <a16:creationId xmlns:a16="http://schemas.microsoft.com/office/drawing/2014/main" id="{ED85EA7A-A0E0-415B-865E-71AD01FD966B}"/>
                </a:ext>
              </a:extLst>
            </p:cNvPr>
            <p:cNvSpPr>
              <a:spLocks noChangeArrowheads="1"/>
            </p:cNvSpPr>
            <p:nvPr/>
          </p:nvSpPr>
          <p:spPr bwMode="auto">
            <a:xfrm>
              <a:off x="1879" y="3624"/>
              <a:ext cx="132" cy="6"/>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8" name="Rectangle 477">
              <a:extLst>
                <a:ext uri="{FF2B5EF4-FFF2-40B4-BE49-F238E27FC236}">
                  <a16:creationId xmlns:a16="http://schemas.microsoft.com/office/drawing/2014/main" id="{3D15F9B3-676F-492B-B896-A4FD895322C6}"/>
                </a:ext>
              </a:extLst>
            </p:cNvPr>
            <p:cNvSpPr>
              <a:spLocks noChangeArrowheads="1"/>
            </p:cNvSpPr>
            <p:nvPr/>
          </p:nvSpPr>
          <p:spPr bwMode="auto">
            <a:xfrm>
              <a:off x="1879" y="3630"/>
              <a:ext cx="132"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09" name="Rectangle 478">
              <a:extLst>
                <a:ext uri="{FF2B5EF4-FFF2-40B4-BE49-F238E27FC236}">
                  <a16:creationId xmlns:a16="http://schemas.microsoft.com/office/drawing/2014/main" id="{C835FCD1-1F26-4EC1-9823-89D283CC9C91}"/>
                </a:ext>
              </a:extLst>
            </p:cNvPr>
            <p:cNvSpPr>
              <a:spLocks noChangeArrowheads="1"/>
            </p:cNvSpPr>
            <p:nvPr/>
          </p:nvSpPr>
          <p:spPr bwMode="auto">
            <a:xfrm>
              <a:off x="1879" y="3637"/>
              <a:ext cx="132"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0" name="Rectangle 479">
              <a:extLst>
                <a:ext uri="{FF2B5EF4-FFF2-40B4-BE49-F238E27FC236}">
                  <a16:creationId xmlns:a16="http://schemas.microsoft.com/office/drawing/2014/main" id="{9805290D-95F9-446E-8796-2E18819B8343}"/>
                </a:ext>
              </a:extLst>
            </p:cNvPr>
            <p:cNvSpPr>
              <a:spLocks noChangeArrowheads="1"/>
            </p:cNvSpPr>
            <p:nvPr/>
          </p:nvSpPr>
          <p:spPr bwMode="auto">
            <a:xfrm>
              <a:off x="1879" y="3644"/>
              <a:ext cx="132" cy="1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1" name="Rectangle 480">
              <a:extLst>
                <a:ext uri="{FF2B5EF4-FFF2-40B4-BE49-F238E27FC236}">
                  <a16:creationId xmlns:a16="http://schemas.microsoft.com/office/drawing/2014/main" id="{A974A204-9453-4FA9-A893-6173CFD6D644}"/>
                </a:ext>
              </a:extLst>
            </p:cNvPr>
            <p:cNvSpPr>
              <a:spLocks noChangeArrowheads="1"/>
            </p:cNvSpPr>
            <p:nvPr/>
          </p:nvSpPr>
          <p:spPr bwMode="auto">
            <a:xfrm>
              <a:off x="1879" y="3657"/>
              <a:ext cx="132" cy="6"/>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112" name="Rectangle 481">
              <a:extLst>
                <a:ext uri="{FF2B5EF4-FFF2-40B4-BE49-F238E27FC236}">
                  <a16:creationId xmlns:a16="http://schemas.microsoft.com/office/drawing/2014/main" id="{0977BD97-7815-461A-8935-4FA60601C7D8}"/>
                </a:ext>
              </a:extLst>
            </p:cNvPr>
            <p:cNvSpPr>
              <a:spLocks noChangeArrowheads="1"/>
            </p:cNvSpPr>
            <p:nvPr/>
          </p:nvSpPr>
          <p:spPr bwMode="auto">
            <a:xfrm>
              <a:off x="1879" y="3663"/>
              <a:ext cx="132"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7" name="Freeform 482">
            <a:extLst>
              <a:ext uri="{FF2B5EF4-FFF2-40B4-BE49-F238E27FC236}">
                <a16:creationId xmlns:a16="http://schemas.microsoft.com/office/drawing/2014/main" id="{84E0D3F4-60B8-41BC-98CB-F681FE2CDE2D}"/>
              </a:ext>
            </a:extLst>
          </p:cNvPr>
          <p:cNvSpPr>
            <a:spLocks/>
          </p:cNvSpPr>
          <p:nvPr/>
        </p:nvSpPr>
        <p:spPr bwMode="auto">
          <a:xfrm>
            <a:off x="2982913" y="4976813"/>
            <a:ext cx="198437" cy="838200"/>
          </a:xfrm>
          <a:custGeom>
            <a:avLst/>
            <a:gdLst>
              <a:gd name="T0" fmla="*/ 0 w 125"/>
              <a:gd name="T1" fmla="*/ 2147483646 h 528"/>
              <a:gd name="T2" fmla="*/ 0 w 125"/>
              <a:gd name="T3" fmla="*/ 0 h 528"/>
              <a:gd name="T4" fmla="*/ 2147483646 w 125"/>
              <a:gd name="T5" fmla="*/ 2147483646 h 528"/>
              <a:gd name="T6" fmla="*/ 2147483646 w 125"/>
              <a:gd name="T7" fmla="*/ 2147483646 h 528"/>
              <a:gd name="T8" fmla="*/ 0 w 125"/>
              <a:gd name="T9" fmla="*/ 2147483646 h 528"/>
              <a:gd name="T10" fmla="*/ 0 60000 65536"/>
              <a:gd name="T11" fmla="*/ 0 60000 65536"/>
              <a:gd name="T12" fmla="*/ 0 60000 65536"/>
              <a:gd name="T13" fmla="*/ 0 60000 65536"/>
              <a:gd name="T14" fmla="*/ 0 60000 65536"/>
              <a:gd name="T15" fmla="*/ 0 w 125"/>
              <a:gd name="T16" fmla="*/ 0 h 528"/>
              <a:gd name="T17" fmla="*/ 125 w 125"/>
              <a:gd name="T18" fmla="*/ 528 h 528"/>
            </a:gdLst>
            <a:ahLst/>
            <a:cxnLst>
              <a:cxn ang="T10">
                <a:pos x="T0" y="T1"/>
              </a:cxn>
              <a:cxn ang="T11">
                <a:pos x="T2" y="T3"/>
              </a:cxn>
              <a:cxn ang="T12">
                <a:pos x="T4" y="T5"/>
              </a:cxn>
              <a:cxn ang="T13">
                <a:pos x="T6" y="T7"/>
              </a:cxn>
              <a:cxn ang="T14">
                <a:pos x="T8" y="T9"/>
              </a:cxn>
            </a:cxnLst>
            <a:rect l="T15" t="T16" r="T17" b="T18"/>
            <a:pathLst>
              <a:path w="125" h="528">
                <a:moveTo>
                  <a:pt x="0" y="330"/>
                </a:moveTo>
                <a:lnTo>
                  <a:pt x="0" y="0"/>
                </a:lnTo>
                <a:lnTo>
                  <a:pt x="125" y="198"/>
                </a:lnTo>
                <a:lnTo>
                  <a:pt x="125" y="528"/>
                </a:lnTo>
                <a:lnTo>
                  <a:pt x="0" y="330"/>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88" name="Group 483">
            <a:extLst>
              <a:ext uri="{FF2B5EF4-FFF2-40B4-BE49-F238E27FC236}">
                <a16:creationId xmlns:a16="http://schemas.microsoft.com/office/drawing/2014/main" id="{E1BEB934-AF09-498C-AEF3-EA813427D914}"/>
              </a:ext>
            </a:extLst>
          </p:cNvPr>
          <p:cNvGrpSpPr>
            <a:grpSpLocks/>
          </p:cNvGrpSpPr>
          <p:nvPr/>
        </p:nvGrpSpPr>
        <p:grpSpPr bwMode="auto">
          <a:xfrm>
            <a:off x="2982913" y="4976813"/>
            <a:ext cx="523875" cy="325437"/>
            <a:chOff x="1879" y="3135"/>
            <a:chExt cx="330" cy="205"/>
          </a:xfrm>
        </p:grpSpPr>
        <p:sp>
          <p:nvSpPr>
            <p:cNvPr id="54016" name="Rectangle 484">
              <a:extLst>
                <a:ext uri="{FF2B5EF4-FFF2-40B4-BE49-F238E27FC236}">
                  <a16:creationId xmlns:a16="http://schemas.microsoft.com/office/drawing/2014/main" id="{15F4ED34-B188-4EEC-BB10-D7B8FB93F9CC}"/>
                </a:ext>
              </a:extLst>
            </p:cNvPr>
            <p:cNvSpPr>
              <a:spLocks noChangeArrowheads="1"/>
            </p:cNvSpPr>
            <p:nvPr/>
          </p:nvSpPr>
          <p:spPr bwMode="auto">
            <a:xfrm>
              <a:off x="1879" y="3135"/>
              <a:ext cx="330"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7" name="Rectangle 485">
              <a:extLst>
                <a:ext uri="{FF2B5EF4-FFF2-40B4-BE49-F238E27FC236}">
                  <a16:creationId xmlns:a16="http://schemas.microsoft.com/office/drawing/2014/main" id="{A1FC004E-BB2A-44CF-89DB-5CB9C57CCAA0}"/>
                </a:ext>
              </a:extLst>
            </p:cNvPr>
            <p:cNvSpPr>
              <a:spLocks noChangeArrowheads="1"/>
            </p:cNvSpPr>
            <p:nvPr/>
          </p:nvSpPr>
          <p:spPr bwMode="auto">
            <a:xfrm>
              <a:off x="1879" y="3142"/>
              <a:ext cx="330"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8" name="Rectangle 486">
              <a:extLst>
                <a:ext uri="{FF2B5EF4-FFF2-40B4-BE49-F238E27FC236}">
                  <a16:creationId xmlns:a16="http://schemas.microsoft.com/office/drawing/2014/main" id="{20CDF235-FC65-48A0-9698-06AB8FE91651}"/>
                </a:ext>
              </a:extLst>
            </p:cNvPr>
            <p:cNvSpPr>
              <a:spLocks noChangeArrowheads="1"/>
            </p:cNvSpPr>
            <p:nvPr/>
          </p:nvSpPr>
          <p:spPr bwMode="auto">
            <a:xfrm>
              <a:off x="1879" y="3149"/>
              <a:ext cx="330" cy="6"/>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9" name="Rectangle 487">
              <a:extLst>
                <a:ext uri="{FF2B5EF4-FFF2-40B4-BE49-F238E27FC236}">
                  <a16:creationId xmlns:a16="http://schemas.microsoft.com/office/drawing/2014/main" id="{A2D6DAC5-0569-4466-9E57-76EEACA4514A}"/>
                </a:ext>
              </a:extLst>
            </p:cNvPr>
            <p:cNvSpPr>
              <a:spLocks noChangeArrowheads="1"/>
            </p:cNvSpPr>
            <p:nvPr/>
          </p:nvSpPr>
          <p:spPr bwMode="auto">
            <a:xfrm>
              <a:off x="1879" y="3155"/>
              <a:ext cx="330" cy="7"/>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0" name="Rectangle 488">
              <a:extLst>
                <a:ext uri="{FF2B5EF4-FFF2-40B4-BE49-F238E27FC236}">
                  <a16:creationId xmlns:a16="http://schemas.microsoft.com/office/drawing/2014/main" id="{EA4BCB63-B7C3-41D9-ADB5-945B56C3B18C}"/>
                </a:ext>
              </a:extLst>
            </p:cNvPr>
            <p:cNvSpPr>
              <a:spLocks noChangeArrowheads="1"/>
            </p:cNvSpPr>
            <p:nvPr/>
          </p:nvSpPr>
          <p:spPr bwMode="auto">
            <a:xfrm>
              <a:off x="1879" y="3162"/>
              <a:ext cx="330" cy="6"/>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1" name="Rectangle 489">
              <a:extLst>
                <a:ext uri="{FF2B5EF4-FFF2-40B4-BE49-F238E27FC236}">
                  <a16:creationId xmlns:a16="http://schemas.microsoft.com/office/drawing/2014/main" id="{024A8DBD-E7EA-4094-AF7F-6B2A1682946C}"/>
                </a:ext>
              </a:extLst>
            </p:cNvPr>
            <p:cNvSpPr>
              <a:spLocks noChangeArrowheads="1"/>
            </p:cNvSpPr>
            <p:nvPr/>
          </p:nvSpPr>
          <p:spPr bwMode="auto">
            <a:xfrm>
              <a:off x="1879" y="3168"/>
              <a:ext cx="330"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2" name="Rectangle 490">
              <a:extLst>
                <a:ext uri="{FF2B5EF4-FFF2-40B4-BE49-F238E27FC236}">
                  <a16:creationId xmlns:a16="http://schemas.microsoft.com/office/drawing/2014/main" id="{B2B82E2D-D544-4549-A88C-A4AD4ACAFA37}"/>
                </a:ext>
              </a:extLst>
            </p:cNvPr>
            <p:cNvSpPr>
              <a:spLocks noChangeArrowheads="1"/>
            </p:cNvSpPr>
            <p:nvPr/>
          </p:nvSpPr>
          <p:spPr bwMode="auto">
            <a:xfrm>
              <a:off x="1879" y="3175"/>
              <a:ext cx="330" cy="7"/>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3" name="Rectangle 491">
              <a:extLst>
                <a:ext uri="{FF2B5EF4-FFF2-40B4-BE49-F238E27FC236}">
                  <a16:creationId xmlns:a16="http://schemas.microsoft.com/office/drawing/2014/main" id="{5B1C9889-C0C1-4DC6-B893-555D825D3CBE}"/>
                </a:ext>
              </a:extLst>
            </p:cNvPr>
            <p:cNvSpPr>
              <a:spLocks noChangeArrowheads="1"/>
            </p:cNvSpPr>
            <p:nvPr/>
          </p:nvSpPr>
          <p:spPr bwMode="auto">
            <a:xfrm>
              <a:off x="1879" y="3182"/>
              <a:ext cx="330" cy="6"/>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4" name="Rectangle 492">
              <a:extLst>
                <a:ext uri="{FF2B5EF4-FFF2-40B4-BE49-F238E27FC236}">
                  <a16:creationId xmlns:a16="http://schemas.microsoft.com/office/drawing/2014/main" id="{765614E8-2A97-4A97-8986-A9D52BB1387D}"/>
                </a:ext>
              </a:extLst>
            </p:cNvPr>
            <p:cNvSpPr>
              <a:spLocks noChangeArrowheads="1"/>
            </p:cNvSpPr>
            <p:nvPr/>
          </p:nvSpPr>
          <p:spPr bwMode="auto">
            <a:xfrm>
              <a:off x="1879" y="3188"/>
              <a:ext cx="330" cy="7"/>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5" name="Rectangle 493">
              <a:extLst>
                <a:ext uri="{FF2B5EF4-FFF2-40B4-BE49-F238E27FC236}">
                  <a16:creationId xmlns:a16="http://schemas.microsoft.com/office/drawing/2014/main" id="{514ADE5D-B386-4B17-AEA4-8A785DE7009F}"/>
                </a:ext>
              </a:extLst>
            </p:cNvPr>
            <p:cNvSpPr>
              <a:spLocks noChangeArrowheads="1"/>
            </p:cNvSpPr>
            <p:nvPr/>
          </p:nvSpPr>
          <p:spPr bwMode="auto">
            <a:xfrm>
              <a:off x="1879" y="3195"/>
              <a:ext cx="330" cy="6"/>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6" name="Rectangle 494">
              <a:extLst>
                <a:ext uri="{FF2B5EF4-FFF2-40B4-BE49-F238E27FC236}">
                  <a16:creationId xmlns:a16="http://schemas.microsoft.com/office/drawing/2014/main" id="{D614CF39-A5D9-4C95-8664-3F29F69B6745}"/>
                </a:ext>
              </a:extLst>
            </p:cNvPr>
            <p:cNvSpPr>
              <a:spLocks noChangeArrowheads="1"/>
            </p:cNvSpPr>
            <p:nvPr/>
          </p:nvSpPr>
          <p:spPr bwMode="auto">
            <a:xfrm>
              <a:off x="1879" y="3201"/>
              <a:ext cx="330" cy="7"/>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7" name="Rectangle 495">
              <a:extLst>
                <a:ext uri="{FF2B5EF4-FFF2-40B4-BE49-F238E27FC236}">
                  <a16:creationId xmlns:a16="http://schemas.microsoft.com/office/drawing/2014/main" id="{A77A02BD-D9BB-4F8A-9EA1-48CBFF36F6FE}"/>
                </a:ext>
              </a:extLst>
            </p:cNvPr>
            <p:cNvSpPr>
              <a:spLocks noChangeArrowheads="1"/>
            </p:cNvSpPr>
            <p:nvPr/>
          </p:nvSpPr>
          <p:spPr bwMode="auto">
            <a:xfrm>
              <a:off x="1879" y="3208"/>
              <a:ext cx="330" cy="7"/>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8" name="Rectangle 496">
              <a:extLst>
                <a:ext uri="{FF2B5EF4-FFF2-40B4-BE49-F238E27FC236}">
                  <a16:creationId xmlns:a16="http://schemas.microsoft.com/office/drawing/2014/main" id="{8D2E6F81-E5C6-40FB-ACB7-1CF1F7D48C12}"/>
                </a:ext>
              </a:extLst>
            </p:cNvPr>
            <p:cNvSpPr>
              <a:spLocks noChangeArrowheads="1"/>
            </p:cNvSpPr>
            <p:nvPr/>
          </p:nvSpPr>
          <p:spPr bwMode="auto">
            <a:xfrm>
              <a:off x="1879" y="3215"/>
              <a:ext cx="330" cy="6"/>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29" name="Rectangle 497">
              <a:extLst>
                <a:ext uri="{FF2B5EF4-FFF2-40B4-BE49-F238E27FC236}">
                  <a16:creationId xmlns:a16="http://schemas.microsoft.com/office/drawing/2014/main" id="{1E560591-6E0F-4C0F-8533-8D2EF85ABCA5}"/>
                </a:ext>
              </a:extLst>
            </p:cNvPr>
            <p:cNvSpPr>
              <a:spLocks noChangeArrowheads="1"/>
            </p:cNvSpPr>
            <p:nvPr/>
          </p:nvSpPr>
          <p:spPr bwMode="auto">
            <a:xfrm>
              <a:off x="1879" y="3221"/>
              <a:ext cx="330" cy="7"/>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0" name="Rectangle 498">
              <a:extLst>
                <a:ext uri="{FF2B5EF4-FFF2-40B4-BE49-F238E27FC236}">
                  <a16:creationId xmlns:a16="http://schemas.microsoft.com/office/drawing/2014/main" id="{1D9F9B29-060B-48F9-9D9A-4214E3C142B3}"/>
                </a:ext>
              </a:extLst>
            </p:cNvPr>
            <p:cNvSpPr>
              <a:spLocks noChangeArrowheads="1"/>
            </p:cNvSpPr>
            <p:nvPr/>
          </p:nvSpPr>
          <p:spPr bwMode="auto">
            <a:xfrm>
              <a:off x="1879" y="3228"/>
              <a:ext cx="330" cy="6"/>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1" name="Rectangle 499">
              <a:extLst>
                <a:ext uri="{FF2B5EF4-FFF2-40B4-BE49-F238E27FC236}">
                  <a16:creationId xmlns:a16="http://schemas.microsoft.com/office/drawing/2014/main" id="{E5D39C57-B2DF-4D7F-87C7-B443C0B454D7}"/>
                </a:ext>
              </a:extLst>
            </p:cNvPr>
            <p:cNvSpPr>
              <a:spLocks noChangeArrowheads="1"/>
            </p:cNvSpPr>
            <p:nvPr/>
          </p:nvSpPr>
          <p:spPr bwMode="auto">
            <a:xfrm>
              <a:off x="1879" y="3234"/>
              <a:ext cx="330"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2" name="Rectangle 500">
              <a:extLst>
                <a:ext uri="{FF2B5EF4-FFF2-40B4-BE49-F238E27FC236}">
                  <a16:creationId xmlns:a16="http://schemas.microsoft.com/office/drawing/2014/main" id="{324DA956-3923-49CC-AF52-8D9AB9DEE211}"/>
                </a:ext>
              </a:extLst>
            </p:cNvPr>
            <p:cNvSpPr>
              <a:spLocks noChangeArrowheads="1"/>
            </p:cNvSpPr>
            <p:nvPr/>
          </p:nvSpPr>
          <p:spPr bwMode="auto">
            <a:xfrm>
              <a:off x="1879" y="3241"/>
              <a:ext cx="330" cy="7"/>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3" name="Rectangle 501">
              <a:extLst>
                <a:ext uri="{FF2B5EF4-FFF2-40B4-BE49-F238E27FC236}">
                  <a16:creationId xmlns:a16="http://schemas.microsoft.com/office/drawing/2014/main" id="{959AD119-8072-4E68-8F03-02B24DBFB8CA}"/>
                </a:ext>
              </a:extLst>
            </p:cNvPr>
            <p:cNvSpPr>
              <a:spLocks noChangeArrowheads="1"/>
            </p:cNvSpPr>
            <p:nvPr/>
          </p:nvSpPr>
          <p:spPr bwMode="auto">
            <a:xfrm>
              <a:off x="1879" y="3248"/>
              <a:ext cx="330" cy="6"/>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4" name="Rectangle 502">
              <a:extLst>
                <a:ext uri="{FF2B5EF4-FFF2-40B4-BE49-F238E27FC236}">
                  <a16:creationId xmlns:a16="http://schemas.microsoft.com/office/drawing/2014/main" id="{C1C49330-3A76-42FC-B1FF-ED6D1407FD77}"/>
                </a:ext>
              </a:extLst>
            </p:cNvPr>
            <p:cNvSpPr>
              <a:spLocks noChangeArrowheads="1"/>
            </p:cNvSpPr>
            <p:nvPr/>
          </p:nvSpPr>
          <p:spPr bwMode="auto">
            <a:xfrm>
              <a:off x="1879" y="3254"/>
              <a:ext cx="330" cy="7"/>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5" name="Rectangle 503">
              <a:extLst>
                <a:ext uri="{FF2B5EF4-FFF2-40B4-BE49-F238E27FC236}">
                  <a16:creationId xmlns:a16="http://schemas.microsoft.com/office/drawing/2014/main" id="{45E6631A-D942-4CAA-B44B-524D5322074E}"/>
                </a:ext>
              </a:extLst>
            </p:cNvPr>
            <p:cNvSpPr>
              <a:spLocks noChangeArrowheads="1"/>
            </p:cNvSpPr>
            <p:nvPr/>
          </p:nvSpPr>
          <p:spPr bwMode="auto">
            <a:xfrm>
              <a:off x="1879" y="3261"/>
              <a:ext cx="330" cy="6"/>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6" name="Rectangle 504">
              <a:extLst>
                <a:ext uri="{FF2B5EF4-FFF2-40B4-BE49-F238E27FC236}">
                  <a16:creationId xmlns:a16="http://schemas.microsoft.com/office/drawing/2014/main" id="{E183F56D-9369-4E01-9AFD-8C1639AFA2ED}"/>
                </a:ext>
              </a:extLst>
            </p:cNvPr>
            <p:cNvSpPr>
              <a:spLocks noChangeArrowheads="1"/>
            </p:cNvSpPr>
            <p:nvPr/>
          </p:nvSpPr>
          <p:spPr bwMode="auto">
            <a:xfrm>
              <a:off x="1879" y="3267"/>
              <a:ext cx="330" cy="7"/>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7" name="Rectangle 505">
              <a:extLst>
                <a:ext uri="{FF2B5EF4-FFF2-40B4-BE49-F238E27FC236}">
                  <a16:creationId xmlns:a16="http://schemas.microsoft.com/office/drawing/2014/main" id="{663645F3-F5F1-430E-969A-C6E43C43B8C1}"/>
                </a:ext>
              </a:extLst>
            </p:cNvPr>
            <p:cNvSpPr>
              <a:spLocks noChangeArrowheads="1"/>
            </p:cNvSpPr>
            <p:nvPr/>
          </p:nvSpPr>
          <p:spPr bwMode="auto">
            <a:xfrm>
              <a:off x="1879" y="3274"/>
              <a:ext cx="330" cy="7"/>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8" name="Rectangle 506">
              <a:extLst>
                <a:ext uri="{FF2B5EF4-FFF2-40B4-BE49-F238E27FC236}">
                  <a16:creationId xmlns:a16="http://schemas.microsoft.com/office/drawing/2014/main" id="{E7F9AD71-7D91-417B-8E41-BDB08E470662}"/>
                </a:ext>
              </a:extLst>
            </p:cNvPr>
            <p:cNvSpPr>
              <a:spLocks noChangeArrowheads="1"/>
            </p:cNvSpPr>
            <p:nvPr/>
          </p:nvSpPr>
          <p:spPr bwMode="auto">
            <a:xfrm>
              <a:off x="1879" y="3281"/>
              <a:ext cx="330" cy="6"/>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39" name="Rectangle 507">
              <a:extLst>
                <a:ext uri="{FF2B5EF4-FFF2-40B4-BE49-F238E27FC236}">
                  <a16:creationId xmlns:a16="http://schemas.microsoft.com/office/drawing/2014/main" id="{4F79588F-84F9-45B5-817C-67AFE09F7367}"/>
                </a:ext>
              </a:extLst>
            </p:cNvPr>
            <p:cNvSpPr>
              <a:spLocks noChangeArrowheads="1"/>
            </p:cNvSpPr>
            <p:nvPr/>
          </p:nvSpPr>
          <p:spPr bwMode="auto">
            <a:xfrm>
              <a:off x="1879" y="3287"/>
              <a:ext cx="330" cy="7"/>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0" name="Rectangle 508">
              <a:extLst>
                <a:ext uri="{FF2B5EF4-FFF2-40B4-BE49-F238E27FC236}">
                  <a16:creationId xmlns:a16="http://schemas.microsoft.com/office/drawing/2014/main" id="{EDAF0BA8-E13E-48F7-A389-F03E32C0AF23}"/>
                </a:ext>
              </a:extLst>
            </p:cNvPr>
            <p:cNvSpPr>
              <a:spLocks noChangeArrowheads="1"/>
            </p:cNvSpPr>
            <p:nvPr/>
          </p:nvSpPr>
          <p:spPr bwMode="auto">
            <a:xfrm>
              <a:off x="1879" y="3294"/>
              <a:ext cx="330" cy="6"/>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1" name="Rectangle 509">
              <a:extLst>
                <a:ext uri="{FF2B5EF4-FFF2-40B4-BE49-F238E27FC236}">
                  <a16:creationId xmlns:a16="http://schemas.microsoft.com/office/drawing/2014/main" id="{1F9E02F6-80E6-48A4-9E62-E4C38E2CDA7B}"/>
                </a:ext>
              </a:extLst>
            </p:cNvPr>
            <p:cNvSpPr>
              <a:spLocks noChangeArrowheads="1"/>
            </p:cNvSpPr>
            <p:nvPr/>
          </p:nvSpPr>
          <p:spPr bwMode="auto">
            <a:xfrm>
              <a:off x="1879" y="3300"/>
              <a:ext cx="330"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2" name="Rectangle 510">
              <a:extLst>
                <a:ext uri="{FF2B5EF4-FFF2-40B4-BE49-F238E27FC236}">
                  <a16:creationId xmlns:a16="http://schemas.microsoft.com/office/drawing/2014/main" id="{9D23B33C-2840-4D1C-9551-6A4285824908}"/>
                </a:ext>
              </a:extLst>
            </p:cNvPr>
            <p:cNvSpPr>
              <a:spLocks noChangeArrowheads="1"/>
            </p:cNvSpPr>
            <p:nvPr/>
          </p:nvSpPr>
          <p:spPr bwMode="auto">
            <a:xfrm>
              <a:off x="1879" y="3307"/>
              <a:ext cx="330" cy="7"/>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3" name="Rectangle 511">
              <a:extLst>
                <a:ext uri="{FF2B5EF4-FFF2-40B4-BE49-F238E27FC236}">
                  <a16:creationId xmlns:a16="http://schemas.microsoft.com/office/drawing/2014/main" id="{9871A40D-7B60-40F0-A0D5-BEC435EF6B86}"/>
                </a:ext>
              </a:extLst>
            </p:cNvPr>
            <p:cNvSpPr>
              <a:spLocks noChangeArrowheads="1"/>
            </p:cNvSpPr>
            <p:nvPr/>
          </p:nvSpPr>
          <p:spPr bwMode="auto">
            <a:xfrm>
              <a:off x="1879" y="3314"/>
              <a:ext cx="330" cy="6"/>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4" name="Rectangle 512">
              <a:extLst>
                <a:ext uri="{FF2B5EF4-FFF2-40B4-BE49-F238E27FC236}">
                  <a16:creationId xmlns:a16="http://schemas.microsoft.com/office/drawing/2014/main" id="{6DEBDC34-29F3-413F-B99F-CBDC43C033D6}"/>
                </a:ext>
              </a:extLst>
            </p:cNvPr>
            <p:cNvSpPr>
              <a:spLocks noChangeArrowheads="1"/>
            </p:cNvSpPr>
            <p:nvPr/>
          </p:nvSpPr>
          <p:spPr bwMode="auto">
            <a:xfrm>
              <a:off x="1879" y="3320"/>
              <a:ext cx="330"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5" name="Rectangle 513">
              <a:extLst>
                <a:ext uri="{FF2B5EF4-FFF2-40B4-BE49-F238E27FC236}">
                  <a16:creationId xmlns:a16="http://schemas.microsoft.com/office/drawing/2014/main" id="{C4AEB44E-173D-41FC-B26F-406762103F6B}"/>
                </a:ext>
              </a:extLst>
            </p:cNvPr>
            <p:cNvSpPr>
              <a:spLocks noChangeArrowheads="1"/>
            </p:cNvSpPr>
            <p:nvPr/>
          </p:nvSpPr>
          <p:spPr bwMode="auto">
            <a:xfrm>
              <a:off x="1879" y="3327"/>
              <a:ext cx="330"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46" name="Rectangle 514">
              <a:extLst>
                <a:ext uri="{FF2B5EF4-FFF2-40B4-BE49-F238E27FC236}">
                  <a16:creationId xmlns:a16="http://schemas.microsoft.com/office/drawing/2014/main" id="{52214E43-8643-4ED3-B84E-20AA139BD8F6}"/>
                </a:ext>
              </a:extLst>
            </p:cNvPr>
            <p:cNvSpPr>
              <a:spLocks noChangeArrowheads="1"/>
            </p:cNvSpPr>
            <p:nvPr/>
          </p:nvSpPr>
          <p:spPr bwMode="auto">
            <a:xfrm>
              <a:off x="1879" y="3333"/>
              <a:ext cx="330"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89" name="Freeform 515">
            <a:extLst>
              <a:ext uri="{FF2B5EF4-FFF2-40B4-BE49-F238E27FC236}">
                <a16:creationId xmlns:a16="http://schemas.microsoft.com/office/drawing/2014/main" id="{A5403292-28D5-4298-8115-3E6813600D6D}"/>
              </a:ext>
            </a:extLst>
          </p:cNvPr>
          <p:cNvSpPr>
            <a:spLocks/>
          </p:cNvSpPr>
          <p:nvPr/>
        </p:nvSpPr>
        <p:spPr bwMode="auto">
          <a:xfrm>
            <a:off x="2982913" y="4976813"/>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25"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0" name="Group 516">
            <a:extLst>
              <a:ext uri="{FF2B5EF4-FFF2-40B4-BE49-F238E27FC236}">
                <a16:creationId xmlns:a16="http://schemas.microsoft.com/office/drawing/2014/main" id="{745EE933-6FA4-4BE6-9332-4E190ED1DD9E}"/>
              </a:ext>
            </a:extLst>
          </p:cNvPr>
          <p:cNvGrpSpPr>
            <a:grpSpLocks/>
          </p:cNvGrpSpPr>
          <p:nvPr/>
        </p:nvGrpSpPr>
        <p:grpSpPr bwMode="auto">
          <a:xfrm>
            <a:off x="2855913" y="3698875"/>
            <a:ext cx="325437" cy="2116138"/>
            <a:chOff x="1799" y="2330"/>
            <a:chExt cx="205" cy="1333"/>
          </a:xfrm>
        </p:grpSpPr>
        <p:sp>
          <p:nvSpPr>
            <p:cNvPr id="53953" name="Rectangle 517">
              <a:extLst>
                <a:ext uri="{FF2B5EF4-FFF2-40B4-BE49-F238E27FC236}">
                  <a16:creationId xmlns:a16="http://schemas.microsoft.com/office/drawing/2014/main" id="{B0138971-383A-497F-9F67-547E8A02C487}"/>
                </a:ext>
              </a:extLst>
            </p:cNvPr>
            <p:cNvSpPr>
              <a:spLocks noChangeArrowheads="1"/>
            </p:cNvSpPr>
            <p:nvPr/>
          </p:nvSpPr>
          <p:spPr bwMode="auto">
            <a:xfrm>
              <a:off x="1799" y="2330"/>
              <a:ext cx="205" cy="20"/>
            </a:xfrm>
            <a:prstGeom prst="rect">
              <a:avLst/>
            </a:prstGeom>
            <a:solidFill>
              <a:srgbClr val="FFCF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4" name="Rectangle 518">
              <a:extLst>
                <a:ext uri="{FF2B5EF4-FFF2-40B4-BE49-F238E27FC236}">
                  <a16:creationId xmlns:a16="http://schemas.microsoft.com/office/drawing/2014/main" id="{B51307E3-74B0-4024-B6D5-0343B4A75463}"/>
                </a:ext>
              </a:extLst>
            </p:cNvPr>
            <p:cNvSpPr>
              <a:spLocks noChangeArrowheads="1"/>
            </p:cNvSpPr>
            <p:nvPr/>
          </p:nvSpPr>
          <p:spPr bwMode="auto">
            <a:xfrm>
              <a:off x="1799" y="2350"/>
              <a:ext cx="205" cy="20"/>
            </a:xfrm>
            <a:prstGeom prst="rect">
              <a:avLst/>
            </a:prstGeom>
            <a:solidFill>
              <a:srgbClr val="FFCF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5" name="Rectangle 519">
              <a:extLst>
                <a:ext uri="{FF2B5EF4-FFF2-40B4-BE49-F238E27FC236}">
                  <a16:creationId xmlns:a16="http://schemas.microsoft.com/office/drawing/2014/main" id="{021A8DBA-6818-4644-A0AC-0E7E1CDBF586}"/>
                </a:ext>
              </a:extLst>
            </p:cNvPr>
            <p:cNvSpPr>
              <a:spLocks noChangeArrowheads="1"/>
            </p:cNvSpPr>
            <p:nvPr/>
          </p:nvSpPr>
          <p:spPr bwMode="auto">
            <a:xfrm>
              <a:off x="1799" y="2370"/>
              <a:ext cx="205" cy="26"/>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6" name="Rectangle 520">
              <a:extLst>
                <a:ext uri="{FF2B5EF4-FFF2-40B4-BE49-F238E27FC236}">
                  <a16:creationId xmlns:a16="http://schemas.microsoft.com/office/drawing/2014/main" id="{7506C837-E71D-4B5F-88A2-E5EDCDE8E1A2}"/>
                </a:ext>
              </a:extLst>
            </p:cNvPr>
            <p:cNvSpPr>
              <a:spLocks noChangeArrowheads="1"/>
            </p:cNvSpPr>
            <p:nvPr/>
          </p:nvSpPr>
          <p:spPr bwMode="auto">
            <a:xfrm>
              <a:off x="1799" y="2396"/>
              <a:ext cx="205" cy="20"/>
            </a:xfrm>
            <a:prstGeom prst="rect">
              <a:avLst/>
            </a:prstGeom>
            <a:solidFill>
              <a:srgbClr val="FFCF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7" name="Rectangle 521">
              <a:extLst>
                <a:ext uri="{FF2B5EF4-FFF2-40B4-BE49-F238E27FC236}">
                  <a16:creationId xmlns:a16="http://schemas.microsoft.com/office/drawing/2014/main" id="{04FB0691-01E2-4E3A-B148-7B411685356C}"/>
                </a:ext>
              </a:extLst>
            </p:cNvPr>
            <p:cNvSpPr>
              <a:spLocks noChangeArrowheads="1"/>
            </p:cNvSpPr>
            <p:nvPr/>
          </p:nvSpPr>
          <p:spPr bwMode="auto">
            <a:xfrm>
              <a:off x="1799" y="2416"/>
              <a:ext cx="205" cy="20"/>
            </a:xfrm>
            <a:prstGeom prst="rect">
              <a:avLst/>
            </a:prstGeom>
            <a:solidFill>
              <a:srgbClr val="FFCF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8" name="Rectangle 522">
              <a:extLst>
                <a:ext uri="{FF2B5EF4-FFF2-40B4-BE49-F238E27FC236}">
                  <a16:creationId xmlns:a16="http://schemas.microsoft.com/office/drawing/2014/main" id="{EBEE1169-416F-430D-8147-28629D957970}"/>
                </a:ext>
              </a:extLst>
            </p:cNvPr>
            <p:cNvSpPr>
              <a:spLocks noChangeArrowheads="1"/>
            </p:cNvSpPr>
            <p:nvPr/>
          </p:nvSpPr>
          <p:spPr bwMode="auto">
            <a:xfrm>
              <a:off x="1799" y="2436"/>
              <a:ext cx="205" cy="19"/>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9" name="Rectangle 523">
              <a:extLst>
                <a:ext uri="{FF2B5EF4-FFF2-40B4-BE49-F238E27FC236}">
                  <a16:creationId xmlns:a16="http://schemas.microsoft.com/office/drawing/2014/main" id="{9B147C48-25A8-45D1-9EB1-2484EFC46C89}"/>
                </a:ext>
              </a:extLst>
            </p:cNvPr>
            <p:cNvSpPr>
              <a:spLocks noChangeArrowheads="1"/>
            </p:cNvSpPr>
            <p:nvPr/>
          </p:nvSpPr>
          <p:spPr bwMode="auto">
            <a:xfrm>
              <a:off x="1799" y="2455"/>
              <a:ext cx="205" cy="20"/>
            </a:xfrm>
            <a:prstGeom prst="rect">
              <a:avLst/>
            </a:prstGeom>
            <a:solidFill>
              <a:srgbClr val="FFCF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0" name="Rectangle 524">
              <a:extLst>
                <a:ext uri="{FF2B5EF4-FFF2-40B4-BE49-F238E27FC236}">
                  <a16:creationId xmlns:a16="http://schemas.microsoft.com/office/drawing/2014/main" id="{C61D882E-AAA4-4B34-843C-6F80D4B4B53F}"/>
                </a:ext>
              </a:extLst>
            </p:cNvPr>
            <p:cNvSpPr>
              <a:spLocks noChangeArrowheads="1"/>
            </p:cNvSpPr>
            <p:nvPr/>
          </p:nvSpPr>
          <p:spPr bwMode="auto">
            <a:xfrm>
              <a:off x="1799" y="2475"/>
              <a:ext cx="205" cy="27"/>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1" name="Rectangle 525">
              <a:extLst>
                <a:ext uri="{FF2B5EF4-FFF2-40B4-BE49-F238E27FC236}">
                  <a16:creationId xmlns:a16="http://schemas.microsoft.com/office/drawing/2014/main" id="{5BE70D2C-A08C-419C-943D-690715960861}"/>
                </a:ext>
              </a:extLst>
            </p:cNvPr>
            <p:cNvSpPr>
              <a:spLocks noChangeArrowheads="1"/>
            </p:cNvSpPr>
            <p:nvPr/>
          </p:nvSpPr>
          <p:spPr bwMode="auto">
            <a:xfrm>
              <a:off x="1799" y="2502"/>
              <a:ext cx="205" cy="19"/>
            </a:xfrm>
            <a:prstGeom prst="rect">
              <a:avLst/>
            </a:prstGeom>
            <a:solidFill>
              <a:srgbClr val="FFCF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2" name="Rectangle 526">
              <a:extLst>
                <a:ext uri="{FF2B5EF4-FFF2-40B4-BE49-F238E27FC236}">
                  <a16:creationId xmlns:a16="http://schemas.microsoft.com/office/drawing/2014/main" id="{505C3298-5950-45BD-82E0-B1F231D5E820}"/>
                </a:ext>
              </a:extLst>
            </p:cNvPr>
            <p:cNvSpPr>
              <a:spLocks noChangeArrowheads="1"/>
            </p:cNvSpPr>
            <p:nvPr/>
          </p:nvSpPr>
          <p:spPr bwMode="auto">
            <a:xfrm>
              <a:off x="1799" y="2521"/>
              <a:ext cx="205" cy="20"/>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3" name="Rectangle 527">
              <a:extLst>
                <a:ext uri="{FF2B5EF4-FFF2-40B4-BE49-F238E27FC236}">
                  <a16:creationId xmlns:a16="http://schemas.microsoft.com/office/drawing/2014/main" id="{CD24F631-FCFB-463E-BCF6-8A121EB2AD52}"/>
                </a:ext>
              </a:extLst>
            </p:cNvPr>
            <p:cNvSpPr>
              <a:spLocks noChangeArrowheads="1"/>
            </p:cNvSpPr>
            <p:nvPr/>
          </p:nvSpPr>
          <p:spPr bwMode="auto">
            <a:xfrm>
              <a:off x="1799" y="2541"/>
              <a:ext cx="205" cy="20"/>
            </a:xfrm>
            <a:prstGeom prst="rect">
              <a:avLst/>
            </a:prstGeom>
            <a:solidFill>
              <a:srgbClr val="FFCF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4" name="Rectangle 528">
              <a:extLst>
                <a:ext uri="{FF2B5EF4-FFF2-40B4-BE49-F238E27FC236}">
                  <a16:creationId xmlns:a16="http://schemas.microsoft.com/office/drawing/2014/main" id="{3AE22473-CF91-4777-A5BB-744433C74B5E}"/>
                </a:ext>
              </a:extLst>
            </p:cNvPr>
            <p:cNvSpPr>
              <a:spLocks noChangeArrowheads="1"/>
            </p:cNvSpPr>
            <p:nvPr/>
          </p:nvSpPr>
          <p:spPr bwMode="auto">
            <a:xfrm>
              <a:off x="1799" y="2561"/>
              <a:ext cx="205" cy="20"/>
            </a:xfrm>
            <a:prstGeom prst="rect">
              <a:avLst/>
            </a:prstGeom>
            <a:solidFill>
              <a:srgbClr val="FFD0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5" name="Rectangle 529">
              <a:extLst>
                <a:ext uri="{FF2B5EF4-FFF2-40B4-BE49-F238E27FC236}">
                  <a16:creationId xmlns:a16="http://schemas.microsoft.com/office/drawing/2014/main" id="{8EA12C60-1E98-4DE0-AFFF-985AD41D5B0B}"/>
                </a:ext>
              </a:extLst>
            </p:cNvPr>
            <p:cNvSpPr>
              <a:spLocks noChangeArrowheads="1"/>
            </p:cNvSpPr>
            <p:nvPr/>
          </p:nvSpPr>
          <p:spPr bwMode="auto">
            <a:xfrm>
              <a:off x="1799" y="2581"/>
              <a:ext cx="205" cy="26"/>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6" name="Rectangle 530">
              <a:extLst>
                <a:ext uri="{FF2B5EF4-FFF2-40B4-BE49-F238E27FC236}">
                  <a16:creationId xmlns:a16="http://schemas.microsoft.com/office/drawing/2014/main" id="{F6BC016A-88F6-4E7E-B1FB-F8DCF7E90A56}"/>
                </a:ext>
              </a:extLst>
            </p:cNvPr>
            <p:cNvSpPr>
              <a:spLocks noChangeArrowheads="1"/>
            </p:cNvSpPr>
            <p:nvPr/>
          </p:nvSpPr>
          <p:spPr bwMode="auto">
            <a:xfrm>
              <a:off x="1799" y="2607"/>
              <a:ext cx="205" cy="20"/>
            </a:xfrm>
            <a:prstGeom prst="rect">
              <a:avLst/>
            </a:prstGeom>
            <a:solidFill>
              <a:srgbClr val="FFD0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7" name="Rectangle 531">
              <a:extLst>
                <a:ext uri="{FF2B5EF4-FFF2-40B4-BE49-F238E27FC236}">
                  <a16:creationId xmlns:a16="http://schemas.microsoft.com/office/drawing/2014/main" id="{BB27F4BE-0811-49A8-AC07-7F8EC0BC02A7}"/>
                </a:ext>
              </a:extLst>
            </p:cNvPr>
            <p:cNvSpPr>
              <a:spLocks noChangeArrowheads="1"/>
            </p:cNvSpPr>
            <p:nvPr/>
          </p:nvSpPr>
          <p:spPr bwMode="auto">
            <a:xfrm>
              <a:off x="1799" y="2627"/>
              <a:ext cx="205" cy="20"/>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8" name="Rectangle 532">
              <a:extLst>
                <a:ext uri="{FF2B5EF4-FFF2-40B4-BE49-F238E27FC236}">
                  <a16:creationId xmlns:a16="http://schemas.microsoft.com/office/drawing/2014/main" id="{059B73B4-B586-4597-99D5-1F42348BDE6D}"/>
                </a:ext>
              </a:extLst>
            </p:cNvPr>
            <p:cNvSpPr>
              <a:spLocks noChangeArrowheads="1"/>
            </p:cNvSpPr>
            <p:nvPr/>
          </p:nvSpPr>
          <p:spPr bwMode="auto">
            <a:xfrm>
              <a:off x="1799" y="2647"/>
              <a:ext cx="205" cy="20"/>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69" name="Rectangle 533">
              <a:extLst>
                <a:ext uri="{FF2B5EF4-FFF2-40B4-BE49-F238E27FC236}">
                  <a16:creationId xmlns:a16="http://schemas.microsoft.com/office/drawing/2014/main" id="{308EE881-5B50-4D69-AED1-DB95180EBD14}"/>
                </a:ext>
              </a:extLst>
            </p:cNvPr>
            <p:cNvSpPr>
              <a:spLocks noChangeArrowheads="1"/>
            </p:cNvSpPr>
            <p:nvPr/>
          </p:nvSpPr>
          <p:spPr bwMode="auto">
            <a:xfrm>
              <a:off x="1799" y="2667"/>
              <a:ext cx="205" cy="26"/>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0" name="Rectangle 534">
              <a:extLst>
                <a:ext uri="{FF2B5EF4-FFF2-40B4-BE49-F238E27FC236}">
                  <a16:creationId xmlns:a16="http://schemas.microsoft.com/office/drawing/2014/main" id="{263C286E-B183-40AB-95CE-6E4E197D713A}"/>
                </a:ext>
              </a:extLst>
            </p:cNvPr>
            <p:cNvSpPr>
              <a:spLocks noChangeArrowheads="1"/>
            </p:cNvSpPr>
            <p:nvPr/>
          </p:nvSpPr>
          <p:spPr bwMode="auto">
            <a:xfrm>
              <a:off x="1799" y="2693"/>
              <a:ext cx="205" cy="20"/>
            </a:xfrm>
            <a:prstGeom prst="rect">
              <a:avLst/>
            </a:prstGeom>
            <a:solidFill>
              <a:srgbClr val="FFD1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1" name="Rectangle 535">
              <a:extLst>
                <a:ext uri="{FF2B5EF4-FFF2-40B4-BE49-F238E27FC236}">
                  <a16:creationId xmlns:a16="http://schemas.microsoft.com/office/drawing/2014/main" id="{07C20BF6-8C30-4A02-9064-1E36C9875631}"/>
                </a:ext>
              </a:extLst>
            </p:cNvPr>
            <p:cNvSpPr>
              <a:spLocks noChangeArrowheads="1"/>
            </p:cNvSpPr>
            <p:nvPr/>
          </p:nvSpPr>
          <p:spPr bwMode="auto">
            <a:xfrm>
              <a:off x="1799" y="2713"/>
              <a:ext cx="205" cy="20"/>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2" name="Rectangle 536">
              <a:extLst>
                <a:ext uri="{FF2B5EF4-FFF2-40B4-BE49-F238E27FC236}">
                  <a16:creationId xmlns:a16="http://schemas.microsoft.com/office/drawing/2014/main" id="{E8D0ED7B-7C9F-4F97-A97B-7CD80DDC98B1}"/>
                </a:ext>
              </a:extLst>
            </p:cNvPr>
            <p:cNvSpPr>
              <a:spLocks noChangeArrowheads="1"/>
            </p:cNvSpPr>
            <p:nvPr/>
          </p:nvSpPr>
          <p:spPr bwMode="auto">
            <a:xfrm>
              <a:off x="1799" y="2733"/>
              <a:ext cx="205" cy="19"/>
            </a:xfrm>
            <a:prstGeom prst="rect">
              <a:avLst/>
            </a:prstGeom>
            <a:solidFill>
              <a:srgbClr val="FFD1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3" name="Rectangle 537">
              <a:extLst>
                <a:ext uri="{FF2B5EF4-FFF2-40B4-BE49-F238E27FC236}">
                  <a16:creationId xmlns:a16="http://schemas.microsoft.com/office/drawing/2014/main" id="{F025E4D2-1EF3-4A69-B7A1-A430AF46F0F7}"/>
                </a:ext>
              </a:extLst>
            </p:cNvPr>
            <p:cNvSpPr>
              <a:spLocks noChangeArrowheads="1"/>
            </p:cNvSpPr>
            <p:nvPr/>
          </p:nvSpPr>
          <p:spPr bwMode="auto">
            <a:xfrm>
              <a:off x="1799" y="2752"/>
              <a:ext cx="205" cy="20"/>
            </a:xfrm>
            <a:prstGeom prst="rect">
              <a:avLst/>
            </a:prstGeom>
            <a:solidFill>
              <a:srgbClr val="FFD1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4" name="Rectangle 538">
              <a:extLst>
                <a:ext uri="{FF2B5EF4-FFF2-40B4-BE49-F238E27FC236}">
                  <a16:creationId xmlns:a16="http://schemas.microsoft.com/office/drawing/2014/main" id="{A1F1EB00-2061-45A2-B2B2-68A78EEAB9A3}"/>
                </a:ext>
              </a:extLst>
            </p:cNvPr>
            <p:cNvSpPr>
              <a:spLocks noChangeArrowheads="1"/>
            </p:cNvSpPr>
            <p:nvPr/>
          </p:nvSpPr>
          <p:spPr bwMode="auto">
            <a:xfrm>
              <a:off x="1799" y="2772"/>
              <a:ext cx="205" cy="27"/>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5" name="Rectangle 539">
              <a:extLst>
                <a:ext uri="{FF2B5EF4-FFF2-40B4-BE49-F238E27FC236}">
                  <a16:creationId xmlns:a16="http://schemas.microsoft.com/office/drawing/2014/main" id="{82686F4C-E291-488F-AA99-F529889A1443}"/>
                </a:ext>
              </a:extLst>
            </p:cNvPr>
            <p:cNvSpPr>
              <a:spLocks noChangeArrowheads="1"/>
            </p:cNvSpPr>
            <p:nvPr/>
          </p:nvSpPr>
          <p:spPr bwMode="auto">
            <a:xfrm>
              <a:off x="1799" y="2799"/>
              <a:ext cx="205" cy="19"/>
            </a:xfrm>
            <a:prstGeom prst="rect">
              <a:avLst/>
            </a:prstGeom>
            <a:solidFill>
              <a:srgbClr val="FFD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6" name="Rectangle 540">
              <a:extLst>
                <a:ext uri="{FF2B5EF4-FFF2-40B4-BE49-F238E27FC236}">
                  <a16:creationId xmlns:a16="http://schemas.microsoft.com/office/drawing/2014/main" id="{2A1B948B-B345-4BF1-A0FB-74CF0DD20F04}"/>
                </a:ext>
              </a:extLst>
            </p:cNvPr>
            <p:cNvSpPr>
              <a:spLocks noChangeArrowheads="1"/>
            </p:cNvSpPr>
            <p:nvPr/>
          </p:nvSpPr>
          <p:spPr bwMode="auto">
            <a:xfrm>
              <a:off x="1799" y="2818"/>
              <a:ext cx="205" cy="20"/>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7" name="Rectangle 541">
              <a:extLst>
                <a:ext uri="{FF2B5EF4-FFF2-40B4-BE49-F238E27FC236}">
                  <a16:creationId xmlns:a16="http://schemas.microsoft.com/office/drawing/2014/main" id="{8046664B-CC5A-41DC-856D-14E15FFD3A8A}"/>
                </a:ext>
              </a:extLst>
            </p:cNvPr>
            <p:cNvSpPr>
              <a:spLocks noChangeArrowheads="1"/>
            </p:cNvSpPr>
            <p:nvPr/>
          </p:nvSpPr>
          <p:spPr bwMode="auto">
            <a:xfrm>
              <a:off x="1799" y="2838"/>
              <a:ext cx="205" cy="20"/>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8" name="Rectangle 542">
              <a:extLst>
                <a:ext uri="{FF2B5EF4-FFF2-40B4-BE49-F238E27FC236}">
                  <a16:creationId xmlns:a16="http://schemas.microsoft.com/office/drawing/2014/main" id="{817B3D68-3C3F-4B70-8A7C-63E3DEC10695}"/>
                </a:ext>
              </a:extLst>
            </p:cNvPr>
            <p:cNvSpPr>
              <a:spLocks noChangeArrowheads="1"/>
            </p:cNvSpPr>
            <p:nvPr/>
          </p:nvSpPr>
          <p:spPr bwMode="auto">
            <a:xfrm>
              <a:off x="1799" y="2858"/>
              <a:ext cx="205" cy="20"/>
            </a:xfrm>
            <a:prstGeom prst="rect">
              <a:avLst/>
            </a:prstGeom>
            <a:solidFill>
              <a:srgbClr val="FFD3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79" name="Rectangle 543">
              <a:extLst>
                <a:ext uri="{FF2B5EF4-FFF2-40B4-BE49-F238E27FC236}">
                  <a16:creationId xmlns:a16="http://schemas.microsoft.com/office/drawing/2014/main" id="{F487BE7B-19B5-4272-B198-1C0176BDC7BC}"/>
                </a:ext>
              </a:extLst>
            </p:cNvPr>
            <p:cNvSpPr>
              <a:spLocks noChangeArrowheads="1"/>
            </p:cNvSpPr>
            <p:nvPr/>
          </p:nvSpPr>
          <p:spPr bwMode="auto">
            <a:xfrm>
              <a:off x="1799" y="2878"/>
              <a:ext cx="205" cy="26"/>
            </a:xfrm>
            <a:prstGeom prst="rect">
              <a:avLst/>
            </a:prstGeom>
            <a:solidFill>
              <a:srgbClr val="FFD3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0" name="Rectangle 544">
              <a:extLst>
                <a:ext uri="{FF2B5EF4-FFF2-40B4-BE49-F238E27FC236}">
                  <a16:creationId xmlns:a16="http://schemas.microsoft.com/office/drawing/2014/main" id="{B509D321-6106-4589-A710-75CDB953C08C}"/>
                </a:ext>
              </a:extLst>
            </p:cNvPr>
            <p:cNvSpPr>
              <a:spLocks noChangeArrowheads="1"/>
            </p:cNvSpPr>
            <p:nvPr/>
          </p:nvSpPr>
          <p:spPr bwMode="auto">
            <a:xfrm>
              <a:off x="1799" y="2904"/>
              <a:ext cx="205" cy="20"/>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1" name="Rectangle 545">
              <a:extLst>
                <a:ext uri="{FF2B5EF4-FFF2-40B4-BE49-F238E27FC236}">
                  <a16:creationId xmlns:a16="http://schemas.microsoft.com/office/drawing/2014/main" id="{31E459DB-4134-4891-8208-9833F4C45A75}"/>
                </a:ext>
              </a:extLst>
            </p:cNvPr>
            <p:cNvSpPr>
              <a:spLocks noChangeArrowheads="1"/>
            </p:cNvSpPr>
            <p:nvPr/>
          </p:nvSpPr>
          <p:spPr bwMode="auto">
            <a:xfrm>
              <a:off x="1799" y="2924"/>
              <a:ext cx="205" cy="20"/>
            </a:xfrm>
            <a:prstGeom prst="rect">
              <a:avLst/>
            </a:prstGeom>
            <a:solidFill>
              <a:srgbClr val="FFD4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2" name="Rectangle 546">
              <a:extLst>
                <a:ext uri="{FF2B5EF4-FFF2-40B4-BE49-F238E27FC236}">
                  <a16:creationId xmlns:a16="http://schemas.microsoft.com/office/drawing/2014/main" id="{FE21AD58-4FF3-4A5C-82C4-B9F788ED2760}"/>
                </a:ext>
              </a:extLst>
            </p:cNvPr>
            <p:cNvSpPr>
              <a:spLocks noChangeArrowheads="1"/>
            </p:cNvSpPr>
            <p:nvPr/>
          </p:nvSpPr>
          <p:spPr bwMode="auto">
            <a:xfrm>
              <a:off x="1799" y="2944"/>
              <a:ext cx="205" cy="20"/>
            </a:xfrm>
            <a:prstGeom prst="rect">
              <a:avLst/>
            </a:prstGeom>
            <a:solidFill>
              <a:srgbClr val="FFD4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3" name="Rectangle 547">
              <a:extLst>
                <a:ext uri="{FF2B5EF4-FFF2-40B4-BE49-F238E27FC236}">
                  <a16:creationId xmlns:a16="http://schemas.microsoft.com/office/drawing/2014/main" id="{33591653-4925-4CF9-A063-57CD03B109FF}"/>
                </a:ext>
              </a:extLst>
            </p:cNvPr>
            <p:cNvSpPr>
              <a:spLocks noChangeArrowheads="1"/>
            </p:cNvSpPr>
            <p:nvPr/>
          </p:nvSpPr>
          <p:spPr bwMode="auto">
            <a:xfrm>
              <a:off x="1799" y="2964"/>
              <a:ext cx="205" cy="19"/>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4" name="Rectangle 548">
              <a:extLst>
                <a:ext uri="{FF2B5EF4-FFF2-40B4-BE49-F238E27FC236}">
                  <a16:creationId xmlns:a16="http://schemas.microsoft.com/office/drawing/2014/main" id="{73B6B6B7-FE04-43B9-9E31-BEC475885B3A}"/>
                </a:ext>
              </a:extLst>
            </p:cNvPr>
            <p:cNvSpPr>
              <a:spLocks noChangeArrowheads="1"/>
            </p:cNvSpPr>
            <p:nvPr/>
          </p:nvSpPr>
          <p:spPr bwMode="auto">
            <a:xfrm>
              <a:off x="1799" y="2983"/>
              <a:ext cx="205" cy="27"/>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5" name="Rectangle 549">
              <a:extLst>
                <a:ext uri="{FF2B5EF4-FFF2-40B4-BE49-F238E27FC236}">
                  <a16:creationId xmlns:a16="http://schemas.microsoft.com/office/drawing/2014/main" id="{472B0350-0BE2-4CE6-937E-E88C19ADA621}"/>
                </a:ext>
              </a:extLst>
            </p:cNvPr>
            <p:cNvSpPr>
              <a:spLocks noChangeArrowheads="1"/>
            </p:cNvSpPr>
            <p:nvPr/>
          </p:nvSpPr>
          <p:spPr bwMode="auto">
            <a:xfrm>
              <a:off x="1799" y="3010"/>
              <a:ext cx="205" cy="20"/>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6" name="Rectangle 550">
              <a:extLst>
                <a:ext uri="{FF2B5EF4-FFF2-40B4-BE49-F238E27FC236}">
                  <a16:creationId xmlns:a16="http://schemas.microsoft.com/office/drawing/2014/main" id="{3A9117EB-D37A-4632-8CD5-D7FAAA00E174}"/>
                </a:ext>
              </a:extLst>
            </p:cNvPr>
            <p:cNvSpPr>
              <a:spLocks noChangeArrowheads="1"/>
            </p:cNvSpPr>
            <p:nvPr/>
          </p:nvSpPr>
          <p:spPr bwMode="auto">
            <a:xfrm>
              <a:off x="1799" y="3030"/>
              <a:ext cx="205" cy="19"/>
            </a:xfrm>
            <a:prstGeom prst="rect">
              <a:avLst/>
            </a:prstGeom>
            <a:solidFill>
              <a:srgbClr val="FFD5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7" name="Rectangle 551">
              <a:extLst>
                <a:ext uri="{FF2B5EF4-FFF2-40B4-BE49-F238E27FC236}">
                  <a16:creationId xmlns:a16="http://schemas.microsoft.com/office/drawing/2014/main" id="{D315F9D7-21A0-4ED0-A687-2038D4C936B1}"/>
                </a:ext>
              </a:extLst>
            </p:cNvPr>
            <p:cNvSpPr>
              <a:spLocks noChangeArrowheads="1"/>
            </p:cNvSpPr>
            <p:nvPr/>
          </p:nvSpPr>
          <p:spPr bwMode="auto">
            <a:xfrm>
              <a:off x="1799" y="3049"/>
              <a:ext cx="205" cy="20"/>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8" name="Rectangle 552">
              <a:extLst>
                <a:ext uri="{FF2B5EF4-FFF2-40B4-BE49-F238E27FC236}">
                  <a16:creationId xmlns:a16="http://schemas.microsoft.com/office/drawing/2014/main" id="{18AB646C-50EC-4B6E-A153-7FAB5C99D70A}"/>
                </a:ext>
              </a:extLst>
            </p:cNvPr>
            <p:cNvSpPr>
              <a:spLocks noChangeArrowheads="1"/>
            </p:cNvSpPr>
            <p:nvPr/>
          </p:nvSpPr>
          <p:spPr bwMode="auto">
            <a:xfrm>
              <a:off x="1799" y="3069"/>
              <a:ext cx="205" cy="20"/>
            </a:xfrm>
            <a:prstGeom prst="rect">
              <a:avLst/>
            </a:prstGeom>
            <a:solidFill>
              <a:srgbClr val="FFD63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89" name="Rectangle 553">
              <a:extLst>
                <a:ext uri="{FF2B5EF4-FFF2-40B4-BE49-F238E27FC236}">
                  <a16:creationId xmlns:a16="http://schemas.microsoft.com/office/drawing/2014/main" id="{6B97BB47-DA75-4224-B88C-0FFC8996FE07}"/>
                </a:ext>
              </a:extLst>
            </p:cNvPr>
            <p:cNvSpPr>
              <a:spLocks noChangeArrowheads="1"/>
            </p:cNvSpPr>
            <p:nvPr/>
          </p:nvSpPr>
          <p:spPr bwMode="auto">
            <a:xfrm>
              <a:off x="1799" y="3089"/>
              <a:ext cx="205" cy="26"/>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0" name="Rectangle 554">
              <a:extLst>
                <a:ext uri="{FF2B5EF4-FFF2-40B4-BE49-F238E27FC236}">
                  <a16:creationId xmlns:a16="http://schemas.microsoft.com/office/drawing/2014/main" id="{4DC10B12-08DD-4637-88A4-9EEC1D86C64C}"/>
                </a:ext>
              </a:extLst>
            </p:cNvPr>
            <p:cNvSpPr>
              <a:spLocks noChangeArrowheads="1"/>
            </p:cNvSpPr>
            <p:nvPr/>
          </p:nvSpPr>
          <p:spPr bwMode="auto">
            <a:xfrm>
              <a:off x="1799" y="3115"/>
              <a:ext cx="205" cy="20"/>
            </a:xfrm>
            <a:prstGeom prst="rect">
              <a:avLst/>
            </a:prstGeom>
            <a:solidFill>
              <a:srgbClr val="FFD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1" name="Rectangle 555">
              <a:extLst>
                <a:ext uri="{FF2B5EF4-FFF2-40B4-BE49-F238E27FC236}">
                  <a16:creationId xmlns:a16="http://schemas.microsoft.com/office/drawing/2014/main" id="{54522D3E-54A1-4F90-A005-8BCBE73C25C6}"/>
                </a:ext>
              </a:extLst>
            </p:cNvPr>
            <p:cNvSpPr>
              <a:spLocks noChangeArrowheads="1"/>
            </p:cNvSpPr>
            <p:nvPr/>
          </p:nvSpPr>
          <p:spPr bwMode="auto">
            <a:xfrm>
              <a:off x="1799" y="3135"/>
              <a:ext cx="205" cy="20"/>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2" name="Rectangle 556">
              <a:extLst>
                <a:ext uri="{FF2B5EF4-FFF2-40B4-BE49-F238E27FC236}">
                  <a16:creationId xmlns:a16="http://schemas.microsoft.com/office/drawing/2014/main" id="{352D2456-55EC-45E6-ABA2-2AD636149654}"/>
                </a:ext>
              </a:extLst>
            </p:cNvPr>
            <p:cNvSpPr>
              <a:spLocks noChangeArrowheads="1"/>
            </p:cNvSpPr>
            <p:nvPr/>
          </p:nvSpPr>
          <p:spPr bwMode="auto">
            <a:xfrm>
              <a:off x="1799" y="3155"/>
              <a:ext cx="205" cy="20"/>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3" name="Rectangle 557">
              <a:extLst>
                <a:ext uri="{FF2B5EF4-FFF2-40B4-BE49-F238E27FC236}">
                  <a16:creationId xmlns:a16="http://schemas.microsoft.com/office/drawing/2014/main" id="{5D120EE3-9624-469B-A5AC-F953BDF3DDD3}"/>
                </a:ext>
              </a:extLst>
            </p:cNvPr>
            <p:cNvSpPr>
              <a:spLocks noChangeArrowheads="1"/>
            </p:cNvSpPr>
            <p:nvPr/>
          </p:nvSpPr>
          <p:spPr bwMode="auto">
            <a:xfrm>
              <a:off x="1799" y="3175"/>
              <a:ext cx="205" cy="20"/>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4" name="Rectangle 558">
              <a:extLst>
                <a:ext uri="{FF2B5EF4-FFF2-40B4-BE49-F238E27FC236}">
                  <a16:creationId xmlns:a16="http://schemas.microsoft.com/office/drawing/2014/main" id="{D6A7AD78-71BF-4413-8DC7-6C8E4EA820B9}"/>
                </a:ext>
              </a:extLst>
            </p:cNvPr>
            <p:cNvSpPr>
              <a:spLocks noChangeArrowheads="1"/>
            </p:cNvSpPr>
            <p:nvPr/>
          </p:nvSpPr>
          <p:spPr bwMode="auto">
            <a:xfrm>
              <a:off x="1799" y="3195"/>
              <a:ext cx="205" cy="26"/>
            </a:xfrm>
            <a:prstGeom prst="rect">
              <a:avLst/>
            </a:prstGeom>
            <a:solidFill>
              <a:srgbClr val="FFD8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5" name="Rectangle 559">
              <a:extLst>
                <a:ext uri="{FF2B5EF4-FFF2-40B4-BE49-F238E27FC236}">
                  <a16:creationId xmlns:a16="http://schemas.microsoft.com/office/drawing/2014/main" id="{B6528B4C-108F-4F2F-BD71-61DC94F75535}"/>
                </a:ext>
              </a:extLst>
            </p:cNvPr>
            <p:cNvSpPr>
              <a:spLocks noChangeArrowheads="1"/>
            </p:cNvSpPr>
            <p:nvPr/>
          </p:nvSpPr>
          <p:spPr bwMode="auto">
            <a:xfrm>
              <a:off x="1799" y="3221"/>
              <a:ext cx="205"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6" name="Rectangle 560">
              <a:extLst>
                <a:ext uri="{FF2B5EF4-FFF2-40B4-BE49-F238E27FC236}">
                  <a16:creationId xmlns:a16="http://schemas.microsoft.com/office/drawing/2014/main" id="{A393D6E1-430A-47DB-9F95-BAD294F2CF81}"/>
                </a:ext>
              </a:extLst>
            </p:cNvPr>
            <p:cNvSpPr>
              <a:spLocks noChangeArrowheads="1"/>
            </p:cNvSpPr>
            <p:nvPr/>
          </p:nvSpPr>
          <p:spPr bwMode="auto">
            <a:xfrm>
              <a:off x="1799" y="3241"/>
              <a:ext cx="205"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7" name="Rectangle 561">
              <a:extLst>
                <a:ext uri="{FF2B5EF4-FFF2-40B4-BE49-F238E27FC236}">
                  <a16:creationId xmlns:a16="http://schemas.microsoft.com/office/drawing/2014/main" id="{DF1834FF-FC7D-419F-A1E5-F78613FAE2FC}"/>
                </a:ext>
              </a:extLst>
            </p:cNvPr>
            <p:cNvSpPr>
              <a:spLocks noChangeArrowheads="1"/>
            </p:cNvSpPr>
            <p:nvPr/>
          </p:nvSpPr>
          <p:spPr bwMode="auto">
            <a:xfrm>
              <a:off x="1799" y="3261"/>
              <a:ext cx="205" cy="20"/>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8" name="Rectangle 562">
              <a:extLst>
                <a:ext uri="{FF2B5EF4-FFF2-40B4-BE49-F238E27FC236}">
                  <a16:creationId xmlns:a16="http://schemas.microsoft.com/office/drawing/2014/main" id="{CB8F9BA1-BFFD-432C-9874-6DD9C5D3507C}"/>
                </a:ext>
              </a:extLst>
            </p:cNvPr>
            <p:cNvSpPr>
              <a:spLocks noChangeArrowheads="1"/>
            </p:cNvSpPr>
            <p:nvPr/>
          </p:nvSpPr>
          <p:spPr bwMode="auto">
            <a:xfrm>
              <a:off x="1799" y="3281"/>
              <a:ext cx="205" cy="19"/>
            </a:xfrm>
            <a:prstGeom prst="rect">
              <a:avLst/>
            </a:prstGeom>
            <a:solidFill>
              <a:srgbClr val="FFD8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99" name="Rectangle 563">
              <a:extLst>
                <a:ext uri="{FF2B5EF4-FFF2-40B4-BE49-F238E27FC236}">
                  <a16:creationId xmlns:a16="http://schemas.microsoft.com/office/drawing/2014/main" id="{FE1B3D88-2F41-4EB9-A9E4-78D6BB4F86BF}"/>
                </a:ext>
              </a:extLst>
            </p:cNvPr>
            <p:cNvSpPr>
              <a:spLocks noChangeArrowheads="1"/>
            </p:cNvSpPr>
            <p:nvPr/>
          </p:nvSpPr>
          <p:spPr bwMode="auto">
            <a:xfrm>
              <a:off x="1799" y="3300"/>
              <a:ext cx="205" cy="2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0" name="Rectangle 564">
              <a:extLst>
                <a:ext uri="{FF2B5EF4-FFF2-40B4-BE49-F238E27FC236}">
                  <a16:creationId xmlns:a16="http://schemas.microsoft.com/office/drawing/2014/main" id="{D6C71CD3-7320-4A8D-BCC1-646DE75CFAEA}"/>
                </a:ext>
              </a:extLst>
            </p:cNvPr>
            <p:cNvSpPr>
              <a:spLocks noChangeArrowheads="1"/>
            </p:cNvSpPr>
            <p:nvPr/>
          </p:nvSpPr>
          <p:spPr bwMode="auto">
            <a:xfrm>
              <a:off x="1799" y="3327"/>
              <a:ext cx="205" cy="20"/>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1" name="Rectangle 565">
              <a:extLst>
                <a:ext uri="{FF2B5EF4-FFF2-40B4-BE49-F238E27FC236}">
                  <a16:creationId xmlns:a16="http://schemas.microsoft.com/office/drawing/2014/main" id="{E010B167-55C0-4943-BF8F-8A73D07BA8EA}"/>
                </a:ext>
              </a:extLst>
            </p:cNvPr>
            <p:cNvSpPr>
              <a:spLocks noChangeArrowheads="1"/>
            </p:cNvSpPr>
            <p:nvPr/>
          </p:nvSpPr>
          <p:spPr bwMode="auto">
            <a:xfrm>
              <a:off x="1799" y="3347"/>
              <a:ext cx="205" cy="19"/>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2" name="Rectangle 566">
              <a:extLst>
                <a:ext uri="{FF2B5EF4-FFF2-40B4-BE49-F238E27FC236}">
                  <a16:creationId xmlns:a16="http://schemas.microsoft.com/office/drawing/2014/main" id="{8D724C3A-8EEF-4969-8509-B8A32E7E91AF}"/>
                </a:ext>
              </a:extLst>
            </p:cNvPr>
            <p:cNvSpPr>
              <a:spLocks noChangeArrowheads="1"/>
            </p:cNvSpPr>
            <p:nvPr/>
          </p:nvSpPr>
          <p:spPr bwMode="auto">
            <a:xfrm>
              <a:off x="1799" y="3366"/>
              <a:ext cx="205"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3" name="Rectangle 567">
              <a:extLst>
                <a:ext uri="{FF2B5EF4-FFF2-40B4-BE49-F238E27FC236}">
                  <a16:creationId xmlns:a16="http://schemas.microsoft.com/office/drawing/2014/main" id="{9D002C98-DA72-4DEC-B101-CF6618549AC4}"/>
                </a:ext>
              </a:extLst>
            </p:cNvPr>
            <p:cNvSpPr>
              <a:spLocks noChangeArrowheads="1"/>
            </p:cNvSpPr>
            <p:nvPr/>
          </p:nvSpPr>
          <p:spPr bwMode="auto">
            <a:xfrm>
              <a:off x="1799" y="3386"/>
              <a:ext cx="205" cy="27"/>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4" name="Rectangle 568">
              <a:extLst>
                <a:ext uri="{FF2B5EF4-FFF2-40B4-BE49-F238E27FC236}">
                  <a16:creationId xmlns:a16="http://schemas.microsoft.com/office/drawing/2014/main" id="{57294300-6AE1-4071-A0E4-0A41C5EFAB5A}"/>
                </a:ext>
              </a:extLst>
            </p:cNvPr>
            <p:cNvSpPr>
              <a:spLocks noChangeArrowheads="1"/>
            </p:cNvSpPr>
            <p:nvPr/>
          </p:nvSpPr>
          <p:spPr bwMode="auto">
            <a:xfrm>
              <a:off x="1799" y="3413"/>
              <a:ext cx="205" cy="19"/>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5" name="Rectangle 569">
              <a:extLst>
                <a:ext uri="{FF2B5EF4-FFF2-40B4-BE49-F238E27FC236}">
                  <a16:creationId xmlns:a16="http://schemas.microsoft.com/office/drawing/2014/main" id="{FD7F120F-0D76-4279-80D1-E45CC4040EB2}"/>
                </a:ext>
              </a:extLst>
            </p:cNvPr>
            <p:cNvSpPr>
              <a:spLocks noChangeArrowheads="1"/>
            </p:cNvSpPr>
            <p:nvPr/>
          </p:nvSpPr>
          <p:spPr bwMode="auto">
            <a:xfrm>
              <a:off x="1799" y="3432"/>
              <a:ext cx="205" cy="20"/>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6" name="Rectangle 570">
              <a:extLst>
                <a:ext uri="{FF2B5EF4-FFF2-40B4-BE49-F238E27FC236}">
                  <a16:creationId xmlns:a16="http://schemas.microsoft.com/office/drawing/2014/main" id="{30055429-A6ED-4A5C-9E72-376E6FD4C3F8}"/>
                </a:ext>
              </a:extLst>
            </p:cNvPr>
            <p:cNvSpPr>
              <a:spLocks noChangeArrowheads="1"/>
            </p:cNvSpPr>
            <p:nvPr/>
          </p:nvSpPr>
          <p:spPr bwMode="auto">
            <a:xfrm>
              <a:off x="1799" y="3452"/>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7" name="Rectangle 571">
              <a:extLst>
                <a:ext uri="{FF2B5EF4-FFF2-40B4-BE49-F238E27FC236}">
                  <a16:creationId xmlns:a16="http://schemas.microsoft.com/office/drawing/2014/main" id="{D2A7D4CA-766A-46D7-9BAC-7DC177E37760}"/>
                </a:ext>
              </a:extLst>
            </p:cNvPr>
            <p:cNvSpPr>
              <a:spLocks noChangeArrowheads="1"/>
            </p:cNvSpPr>
            <p:nvPr/>
          </p:nvSpPr>
          <p:spPr bwMode="auto">
            <a:xfrm>
              <a:off x="1799" y="3472"/>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8" name="Rectangle 572">
              <a:extLst>
                <a:ext uri="{FF2B5EF4-FFF2-40B4-BE49-F238E27FC236}">
                  <a16:creationId xmlns:a16="http://schemas.microsoft.com/office/drawing/2014/main" id="{E244BD47-0C3E-4044-9A0D-3549F0BA7799}"/>
                </a:ext>
              </a:extLst>
            </p:cNvPr>
            <p:cNvSpPr>
              <a:spLocks noChangeArrowheads="1"/>
            </p:cNvSpPr>
            <p:nvPr/>
          </p:nvSpPr>
          <p:spPr bwMode="auto">
            <a:xfrm>
              <a:off x="1799" y="3492"/>
              <a:ext cx="205" cy="26"/>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09" name="Rectangle 573">
              <a:extLst>
                <a:ext uri="{FF2B5EF4-FFF2-40B4-BE49-F238E27FC236}">
                  <a16:creationId xmlns:a16="http://schemas.microsoft.com/office/drawing/2014/main" id="{C42733E2-C88A-4B49-B4FA-0F78CC40BF90}"/>
                </a:ext>
              </a:extLst>
            </p:cNvPr>
            <p:cNvSpPr>
              <a:spLocks noChangeArrowheads="1"/>
            </p:cNvSpPr>
            <p:nvPr/>
          </p:nvSpPr>
          <p:spPr bwMode="auto">
            <a:xfrm>
              <a:off x="1799" y="3518"/>
              <a:ext cx="205"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0" name="Rectangle 574">
              <a:extLst>
                <a:ext uri="{FF2B5EF4-FFF2-40B4-BE49-F238E27FC236}">
                  <a16:creationId xmlns:a16="http://schemas.microsoft.com/office/drawing/2014/main" id="{857AB790-67F6-4FF6-8493-DC16F963D7B3}"/>
                </a:ext>
              </a:extLst>
            </p:cNvPr>
            <p:cNvSpPr>
              <a:spLocks noChangeArrowheads="1"/>
            </p:cNvSpPr>
            <p:nvPr/>
          </p:nvSpPr>
          <p:spPr bwMode="auto">
            <a:xfrm>
              <a:off x="1799" y="3538"/>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1" name="Rectangle 575">
              <a:extLst>
                <a:ext uri="{FF2B5EF4-FFF2-40B4-BE49-F238E27FC236}">
                  <a16:creationId xmlns:a16="http://schemas.microsoft.com/office/drawing/2014/main" id="{2BE2DF0E-0659-4DB4-8A3B-4C129A00004C}"/>
                </a:ext>
              </a:extLst>
            </p:cNvPr>
            <p:cNvSpPr>
              <a:spLocks noChangeArrowheads="1"/>
            </p:cNvSpPr>
            <p:nvPr/>
          </p:nvSpPr>
          <p:spPr bwMode="auto">
            <a:xfrm>
              <a:off x="1799" y="3558"/>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2" name="Rectangle 576">
              <a:extLst>
                <a:ext uri="{FF2B5EF4-FFF2-40B4-BE49-F238E27FC236}">
                  <a16:creationId xmlns:a16="http://schemas.microsoft.com/office/drawing/2014/main" id="{8221F75A-E2BD-408B-9F39-CCF44774CC85}"/>
                </a:ext>
              </a:extLst>
            </p:cNvPr>
            <p:cNvSpPr>
              <a:spLocks noChangeArrowheads="1"/>
            </p:cNvSpPr>
            <p:nvPr/>
          </p:nvSpPr>
          <p:spPr bwMode="auto">
            <a:xfrm>
              <a:off x="1799" y="3578"/>
              <a:ext cx="205" cy="19"/>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3" name="Rectangle 577">
              <a:extLst>
                <a:ext uri="{FF2B5EF4-FFF2-40B4-BE49-F238E27FC236}">
                  <a16:creationId xmlns:a16="http://schemas.microsoft.com/office/drawing/2014/main" id="{BD4E7E5E-2ADE-422F-BC7C-FFC0E6357346}"/>
                </a:ext>
              </a:extLst>
            </p:cNvPr>
            <p:cNvSpPr>
              <a:spLocks noChangeArrowheads="1"/>
            </p:cNvSpPr>
            <p:nvPr/>
          </p:nvSpPr>
          <p:spPr bwMode="auto">
            <a:xfrm>
              <a:off x="1799" y="3597"/>
              <a:ext cx="205" cy="2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4" name="Rectangle 578">
              <a:extLst>
                <a:ext uri="{FF2B5EF4-FFF2-40B4-BE49-F238E27FC236}">
                  <a16:creationId xmlns:a16="http://schemas.microsoft.com/office/drawing/2014/main" id="{B4E594CE-2D1B-4D81-BA20-88C9C23CA70F}"/>
                </a:ext>
              </a:extLst>
            </p:cNvPr>
            <p:cNvSpPr>
              <a:spLocks noChangeArrowheads="1"/>
            </p:cNvSpPr>
            <p:nvPr/>
          </p:nvSpPr>
          <p:spPr bwMode="auto">
            <a:xfrm>
              <a:off x="1799" y="3624"/>
              <a:ext cx="205"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4015" name="Rectangle 579">
              <a:extLst>
                <a:ext uri="{FF2B5EF4-FFF2-40B4-BE49-F238E27FC236}">
                  <a16:creationId xmlns:a16="http://schemas.microsoft.com/office/drawing/2014/main" id="{64E1D0E8-198D-42A1-9CE6-207EF25C9E98}"/>
                </a:ext>
              </a:extLst>
            </p:cNvPr>
            <p:cNvSpPr>
              <a:spLocks noChangeArrowheads="1"/>
            </p:cNvSpPr>
            <p:nvPr/>
          </p:nvSpPr>
          <p:spPr bwMode="auto">
            <a:xfrm>
              <a:off x="1799" y="3644"/>
              <a:ext cx="205" cy="19"/>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1" name="Rectangle 580">
            <a:extLst>
              <a:ext uri="{FF2B5EF4-FFF2-40B4-BE49-F238E27FC236}">
                <a16:creationId xmlns:a16="http://schemas.microsoft.com/office/drawing/2014/main" id="{0E4E4B25-F83A-460B-AFD8-3FBEE5241DC5}"/>
              </a:ext>
            </a:extLst>
          </p:cNvPr>
          <p:cNvSpPr>
            <a:spLocks noChangeArrowheads="1"/>
          </p:cNvSpPr>
          <p:nvPr/>
        </p:nvSpPr>
        <p:spPr bwMode="auto">
          <a:xfrm>
            <a:off x="2855913" y="3698875"/>
            <a:ext cx="325437" cy="21161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92" name="Group 581">
            <a:extLst>
              <a:ext uri="{FF2B5EF4-FFF2-40B4-BE49-F238E27FC236}">
                <a16:creationId xmlns:a16="http://schemas.microsoft.com/office/drawing/2014/main" id="{90BEEC29-B90B-4650-80B1-0F5DC72B7CE3}"/>
              </a:ext>
            </a:extLst>
          </p:cNvPr>
          <p:cNvGrpSpPr>
            <a:grpSpLocks/>
          </p:cNvGrpSpPr>
          <p:nvPr/>
        </p:nvGrpSpPr>
        <p:grpSpPr bwMode="auto">
          <a:xfrm>
            <a:off x="2668588" y="3384550"/>
            <a:ext cx="198437" cy="2441575"/>
            <a:chOff x="1681" y="2132"/>
            <a:chExt cx="125" cy="1538"/>
          </a:xfrm>
        </p:grpSpPr>
        <p:sp>
          <p:nvSpPr>
            <p:cNvPr id="53906" name="Rectangle 582">
              <a:extLst>
                <a:ext uri="{FF2B5EF4-FFF2-40B4-BE49-F238E27FC236}">
                  <a16:creationId xmlns:a16="http://schemas.microsoft.com/office/drawing/2014/main" id="{2B86D5D5-B397-4156-96D7-B0138AD9372C}"/>
                </a:ext>
              </a:extLst>
            </p:cNvPr>
            <p:cNvSpPr>
              <a:spLocks noChangeArrowheads="1"/>
            </p:cNvSpPr>
            <p:nvPr/>
          </p:nvSpPr>
          <p:spPr bwMode="auto">
            <a:xfrm>
              <a:off x="1681" y="2132"/>
              <a:ext cx="125" cy="3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7" name="Rectangle 583">
              <a:extLst>
                <a:ext uri="{FF2B5EF4-FFF2-40B4-BE49-F238E27FC236}">
                  <a16:creationId xmlns:a16="http://schemas.microsoft.com/office/drawing/2014/main" id="{E5833A00-EE71-4C00-9B9B-05F88B33DB50}"/>
                </a:ext>
              </a:extLst>
            </p:cNvPr>
            <p:cNvSpPr>
              <a:spLocks noChangeArrowheads="1"/>
            </p:cNvSpPr>
            <p:nvPr/>
          </p:nvSpPr>
          <p:spPr bwMode="auto">
            <a:xfrm>
              <a:off x="1681" y="2165"/>
              <a:ext cx="125" cy="33"/>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8" name="Rectangle 584">
              <a:extLst>
                <a:ext uri="{FF2B5EF4-FFF2-40B4-BE49-F238E27FC236}">
                  <a16:creationId xmlns:a16="http://schemas.microsoft.com/office/drawing/2014/main" id="{8E58BEE0-EAE0-4FFA-A054-11B8C036606D}"/>
                </a:ext>
              </a:extLst>
            </p:cNvPr>
            <p:cNvSpPr>
              <a:spLocks noChangeArrowheads="1"/>
            </p:cNvSpPr>
            <p:nvPr/>
          </p:nvSpPr>
          <p:spPr bwMode="auto">
            <a:xfrm>
              <a:off x="1681" y="2198"/>
              <a:ext cx="125" cy="3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9" name="Rectangle 585">
              <a:extLst>
                <a:ext uri="{FF2B5EF4-FFF2-40B4-BE49-F238E27FC236}">
                  <a16:creationId xmlns:a16="http://schemas.microsoft.com/office/drawing/2014/main" id="{EDF312B9-16FC-446C-A098-5B02703DA343}"/>
                </a:ext>
              </a:extLst>
            </p:cNvPr>
            <p:cNvSpPr>
              <a:spLocks noChangeArrowheads="1"/>
            </p:cNvSpPr>
            <p:nvPr/>
          </p:nvSpPr>
          <p:spPr bwMode="auto">
            <a:xfrm>
              <a:off x="1681" y="2231"/>
              <a:ext cx="125" cy="33"/>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0" name="Rectangle 586">
              <a:extLst>
                <a:ext uri="{FF2B5EF4-FFF2-40B4-BE49-F238E27FC236}">
                  <a16:creationId xmlns:a16="http://schemas.microsoft.com/office/drawing/2014/main" id="{DB5F2158-85E6-4E98-B5A9-18A5DCFEA3D3}"/>
                </a:ext>
              </a:extLst>
            </p:cNvPr>
            <p:cNvSpPr>
              <a:spLocks noChangeArrowheads="1"/>
            </p:cNvSpPr>
            <p:nvPr/>
          </p:nvSpPr>
          <p:spPr bwMode="auto">
            <a:xfrm>
              <a:off x="1681" y="2264"/>
              <a:ext cx="125" cy="33"/>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1" name="Rectangle 587">
              <a:extLst>
                <a:ext uri="{FF2B5EF4-FFF2-40B4-BE49-F238E27FC236}">
                  <a16:creationId xmlns:a16="http://schemas.microsoft.com/office/drawing/2014/main" id="{EE2D65F9-0906-4454-B3B2-513BFD564593}"/>
                </a:ext>
              </a:extLst>
            </p:cNvPr>
            <p:cNvSpPr>
              <a:spLocks noChangeArrowheads="1"/>
            </p:cNvSpPr>
            <p:nvPr/>
          </p:nvSpPr>
          <p:spPr bwMode="auto">
            <a:xfrm>
              <a:off x="1681" y="2297"/>
              <a:ext cx="125" cy="33"/>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2" name="Rectangle 588">
              <a:extLst>
                <a:ext uri="{FF2B5EF4-FFF2-40B4-BE49-F238E27FC236}">
                  <a16:creationId xmlns:a16="http://schemas.microsoft.com/office/drawing/2014/main" id="{6D54DC46-28DA-4412-BDB6-14AFC899D450}"/>
                </a:ext>
              </a:extLst>
            </p:cNvPr>
            <p:cNvSpPr>
              <a:spLocks noChangeArrowheads="1"/>
            </p:cNvSpPr>
            <p:nvPr/>
          </p:nvSpPr>
          <p:spPr bwMode="auto">
            <a:xfrm>
              <a:off x="1681" y="2330"/>
              <a:ext cx="125" cy="3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3" name="Rectangle 589">
              <a:extLst>
                <a:ext uri="{FF2B5EF4-FFF2-40B4-BE49-F238E27FC236}">
                  <a16:creationId xmlns:a16="http://schemas.microsoft.com/office/drawing/2014/main" id="{679447FE-2BD5-4E0A-B646-5494E3FF17E9}"/>
                </a:ext>
              </a:extLst>
            </p:cNvPr>
            <p:cNvSpPr>
              <a:spLocks noChangeArrowheads="1"/>
            </p:cNvSpPr>
            <p:nvPr/>
          </p:nvSpPr>
          <p:spPr bwMode="auto">
            <a:xfrm>
              <a:off x="1681" y="2363"/>
              <a:ext cx="125" cy="33"/>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4" name="Rectangle 590">
              <a:extLst>
                <a:ext uri="{FF2B5EF4-FFF2-40B4-BE49-F238E27FC236}">
                  <a16:creationId xmlns:a16="http://schemas.microsoft.com/office/drawing/2014/main" id="{F186E496-7E73-4984-B316-BC8B0BCC7D6A}"/>
                </a:ext>
              </a:extLst>
            </p:cNvPr>
            <p:cNvSpPr>
              <a:spLocks noChangeArrowheads="1"/>
            </p:cNvSpPr>
            <p:nvPr/>
          </p:nvSpPr>
          <p:spPr bwMode="auto">
            <a:xfrm>
              <a:off x="1681" y="2396"/>
              <a:ext cx="125" cy="33"/>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5" name="Rectangle 591">
              <a:extLst>
                <a:ext uri="{FF2B5EF4-FFF2-40B4-BE49-F238E27FC236}">
                  <a16:creationId xmlns:a16="http://schemas.microsoft.com/office/drawing/2014/main" id="{612A5D96-AFBB-4B6F-B504-76FD944CCE20}"/>
                </a:ext>
              </a:extLst>
            </p:cNvPr>
            <p:cNvSpPr>
              <a:spLocks noChangeArrowheads="1"/>
            </p:cNvSpPr>
            <p:nvPr/>
          </p:nvSpPr>
          <p:spPr bwMode="auto">
            <a:xfrm>
              <a:off x="1681" y="2429"/>
              <a:ext cx="125" cy="3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6" name="Rectangle 592">
              <a:extLst>
                <a:ext uri="{FF2B5EF4-FFF2-40B4-BE49-F238E27FC236}">
                  <a16:creationId xmlns:a16="http://schemas.microsoft.com/office/drawing/2014/main" id="{14B2CF0C-4560-4AD9-B012-FD9DA55881CF}"/>
                </a:ext>
              </a:extLst>
            </p:cNvPr>
            <p:cNvSpPr>
              <a:spLocks noChangeArrowheads="1"/>
            </p:cNvSpPr>
            <p:nvPr/>
          </p:nvSpPr>
          <p:spPr bwMode="auto">
            <a:xfrm>
              <a:off x="1681" y="2462"/>
              <a:ext cx="125" cy="33"/>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7" name="Rectangle 593">
              <a:extLst>
                <a:ext uri="{FF2B5EF4-FFF2-40B4-BE49-F238E27FC236}">
                  <a16:creationId xmlns:a16="http://schemas.microsoft.com/office/drawing/2014/main" id="{D2D7E914-C9FE-4352-9400-9BBE00D4E1D8}"/>
                </a:ext>
              </a:extLst>
            </p:cNvPr>
            <p:cNvSpPr>
              <a:spLocks noChangeArrowheads="1"/>
            </p:cNvSpPr>
            <p:nvPr/>
          </p:nvSpPr>
          <p:spPr bwMode="auto">
            <a:xfrm>
              <a:off x="1681" y="2495"/>
              <a:ext cx="125" cy="26"/>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8" name="Rectangle 594">
              <a:extLst>
                <a:ext uri="{FF2B5EF4-FFF2-40B4-BE49-F238E27FC236}">
                  <a16:creationId xmlns:a16="http://schemas.microsoft.com/office/drawing/2014/main" id="{943D0043-A6F1-48C4-9DEB-257A0E573140}"/>
                </a:ext>
              </a:extLst>
            </p:cNvPr>
            <p:cNvSpPr>
              <a:spLocks noChangeArrowheads="1"/>
            </p:cNvSpPr>
            <p:nvPr/>
          </p:nvSpPr>
          <p:spPr bwMode="auto">
            <a:xfrm>
              <a:off x="1681" y="2521"/>
              <a:ext cx="125" cy="33"/>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19" name="Rectangle 595">
              <a:extLst>
                <a:ext uri="{FF2B5EF4-FFF2-40B4-BE49-F238E27FC236}">
                  <a16:creationId xmlns:a16="http://schemas.microsoft.com/office/drawing/2014/main" id="{24DF8E2E-A7A5-434A-975C-FB197557A44A}"/>
                </a:ext>
              </a:extLst>
            </p:cNvPr>
            <p:cNvSpPr>
              <a:spLocks noChangeArrowheads="1"/>
            </p:cNvSpPr>
            <p:nvPr/>
          </p:nvSpPr>
          <p:spPr bwMode="auto">
            <a:xfrm>
              <a:off x="1681" y="2554"/>
              <a:ext cx="125" cy="3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0" name="Rectangle 596">
              <a:extLst>
                <a:ext uri="{FF2B5EF4-FFF2-40B4-BE49-F238E27FC236}">
                  <a16:creationId xmlns:a16="http://schemas.microsoft.com/office/drawing/2014/main" id="{D9FBBE3B-4BD1-488F-9104-B0BE56EA809F}"/>
                </a:ext>
              </a:extLst>
            </p:cNvPr>
            <p:cNvSpPr>
              <a:spLocks noChangeArrowheads="1"/>
            </p:cNvSpPr>
            <p:nvPr/>
          </p:nvSpPr>
          <p:spPr bwMode="auto">
            <a:xfrm>
              <a:off x="1681" y="2587"/>
              <a:ext cx="125" cy="33"/>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1" name="Rectangle 597">
              <a:extLst>
                <a:ext uri="{FF2B5EF4-FFF2-40B4-BE49-F238E27FC236}">
                  <a16:creationId xmlns:a16="http://schemas.microsoft.com/office/drawing/2014/main" id="{F37CAA3F-DFF4-463D-8EC2-956117AF2F54}"/>
                </a:ext>
              </a:extLst>
            </p:cNvPr>
            <p:cNvSpPr>
              <a:spLocks noChangeArrowheads="1"/>
            </p:cNvSpPr>
            <p:nvPr/>
          </p:nvSpPr>
          <p:spPr bwMode="auto">
            <a:xfrm>
              <a:off x="1681" y="2620"/>
              <a:ext cx="125" cy="3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2" name="Rectangle 598">
              <a:extLst>
                <a:ext uri="{FF2B5EF4-FFF2-40B4-BE49-F238E27FC236}">
                  <a16:creationId xmlns:a16="http://schemas.microsoft.com/office/drawing/2014/main" id="{ADB5DD44-BFED-46D3-B0C8-668EF393273B}"/>
                </a:ext>
              </a:extLst>
            </p:cNvPr>
            <p:cNvSpPr>
              <a:spLocks noChangeArrowheads="1"/>
            </p:cNvSpPr>
            <p:nvPr/>
          </p:nvSpPr>
          <p:spPr bwMode="auto">
            <a:xfrm>
              <a:off x="1681" y="2653"/>
              <a:ext cx="125" cy="33"/>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3" name="Rectangle 599">
              <a:extLst>
                <a:ext uri="{FF2B5EF4-FFF2-40B4-BE49-F238E27FC236}">
                  <a16:creationId xmlns:a16="http://schemas.microsoft.com/office/drawing/2014/main" id="{4A957A62-478F-4ECE-95CC-D7B6FB2379CA}"/>
                </a:ext>
              </a:extLst>
            </p:cNvPr>
            <p:cNvSpPr>
              <a:spLocks noChangeArrowheads="1"/>
            </p:cNvSpPr>
            <p:nvPr/>
          </p:nvSpPr>
          <p:spPr bwMode="auto">
            <a:xfrm>
              <a:off x="1681" y="2686"/>
              <a:ext cx="125" cy="33"/>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4" name="Rectangle 600">
              <a:extLst>
                <a:ext uri="{FF2B5EF4-FFF2-40B4-BE49-F238E27FC236}">
                  <a16:creationId xmlns:a16="http://schemas.microsoft.com/office/drawing/2014/main" id="{1AF5E2C9-D04B-4208-9984-4D8E886BB7DA}"/>
                </a:ext>
              </a:extLst>
            </p:cNvPr>
            <p:cNvSpPr>
              <a:spLocks noChangeArrowheads="1"/>
            </p:cNvSpPr>
            <p:nvPr/>
          </p:nvSpPr>
          <p:spPr bwMode="auto">
            <a:xfrm>
              <a:off x="1681" y="2719"/>
              <a:ext cx="125" cy="3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5" name="Rectangle 601">
              <a:extLst>
                <a:ext uri="{FF2B5EF4-FFF2-40B4-BE49-F238E27FC236}">
                  <a16:creationId xmlns:a16="http://schemas.microsoft.com/office/drawing/2014/main" id="{FD418D78-6954-4E15-9B77-E550249C0C5D}"/>
                </a:ext>
              </a:extLst>
            </p:cNvPr>
            <p:cNvSpPr>
              <a:spLocks noChangeArrowheads="1"/>
            </p:cNvSpPr>
            <p:nvPr/>
          </p:nvSpPr>
          <p:spPr bwMode="auto">
            <a:xfrm>
              <a:off x="1681" y="2752"/>
              <a:ext cx="125" cy="33"/>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6" name="Rectangle 602">
              <a:extLst>
                <a:ext uri="{FF2B5EF4-FFF2-40B4-BE49-F238E27FC236}">
                  <a16:creationId xmlns:a16="http://schemas.microsoft.com/office/drawing/2014/main" id="{5EC99DBE-33E0-425D-B1BB-893B360FB250}"/>
                </a:ext>
              </a:extLst>
            </p:cNvPr>
            <p:cNvSpPr>
              <a:spLocks noChangeArrowheads="1"/>
            </p:cNvSpPr>
            <p:nvPr/>
          </p:nvSpPr>
          <p:spPr bwMode="auto">
            <a:xfrm>
              <a:off x="1681" y="2785"/>
              <a:ext cx="125" cy="33"/>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7" name="Rectangle 603">
              <a:extLst>
                <a:ext uri="{FF2B5EF4-FFF2-40B4-BE49-F238E27FC236}">
                  <a16:creationId xmlns:a16="http://schemas.microsoft.com/office/drawing/2014/main" id="{45423701-41ED-41B6-8BC3-065A03F9BA93}"/>
                </a:ext>
              </a:extLst>
            </p:cNvPr>
            <p:cNvSpPr>
              <a:spLocks noChangeArrowheads="1"/>
            </p:cNvSpPr>
            <p:nvPr/>
          </p:nvSpPr>
          <p:spPr bwMode="auto">
            <a:xfrm>
              <a:off x="1681" y="2818"/>
              <a:ext cx="125" cy="33"/>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8" name="Rectangle 604">
              <a:extLst>
                <a:ext uri="{FF2B5EF4-FFF2-40B4-BE49-F238E27FC236}">
                  <a16:creationId xmlns:a16="http://schemas.microsoft.com/office/drawing/2014/main" id="{A5059F5C-0A6C-452D-B4B4-45CB0ACD9D36}"/>
                </a:ext>
              </a:extLst>
            </p:cNvPr>
            <p:cNvSpPr>
              <a:spLocks noChangeArrowheads="1"/>
            </p:cNvSpPr>
            <p:nvPr/>
          </p:nvSpPr>
          <p:spPr bwMode="auto">
            <a:xfrm>
              <a:off x="1681" y="2851"/>
              <a:ext cx="125" cy="3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29" name="Rectangle 605">
              <a:extLst>
                <a:ext uri="{FF2B5EF4-FFF2-40B4-BE49-F238E27FC236}">
                  <a16:creationId xmlns:a16="http://schemas.microsoft.com/office/drawing/2014/main" id="{0D39E19D-1571-4208-A210-4AEDDE9E07F9}"/>
                </a:ext>
              </a:extLst>
            </p:cNvPr>
            <p:cNvSpPr>
              <a:spLocks noChangeArrowheads="1"/>
            </p:cNvSpPr>
            <p:nvPr/>
          </p:nvSpPr>
          <p:spPr bwMode="auto">
            <a:xfrm>
              <a:off x="1681" y="2884"/>
              <a:ext cx="125" cy="33"/>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0" name="Rectangle 606">
              <a:extLst>
                <a:ext uri="{FF2B5EF4-FFF2-40B4-BE49-F238E27FC236}">
                  <a16:creationId xmlns:a16="http://schemas.microsoft.com/office/drawing/2014/main" id="{619C3E26-98D8-4AF3-A8DE-62373BF7B52E}"/>
                </a:ext>
              </a:extLst>
            </p:cNvPr>
            <p:cNvSpPr>
              <a:spLocks noChangeArrowheads="1"/>
            </p:cNvSpPr>
            <p:nvPr/>
          </p:nvSpPr>
          <p:spPr bwMode="auto">
            <a:xfrm>
              <a:off x="1681" y="2917"/>
              <a:ext cx="125" cy="33"/>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1" name="Rectangle 607">
              <a:extLst>
                <a:ext uri="{FF2B5EF4-FFF2-40B4-BE49-F238E27FC236}">
                  <a16:creationId xmlns:a16="http://schemas.microsoft.com/office/drawing/2014/main" id="{1FD4B183-FD77-45D8-87FA-80EE1012FE18}"/>
                </a:ext>
              </a:extLst>
            </p:cNvPr>
            <p:cNvSpPr>
              <a:spLocks noChangeArrowheads="1"/>
            </p:cNvSpPr>
            <p:nvPr/>
          </p:nvSpPr>
          <p:spPr bwMode="auto">
            <a:xfrm>
              <a:off x="1681" y="2950"/>
              <a:ext cx="125" cy="33"/>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2" name="Rectangle 608">
              <a:extLst>
                <a:ext uri="{FF2B5EF4-FFF2-40B4-BE49-F238E27FC236}">
                  <a16:creationId xmlns:a16="http://schemas.microsoft.com/office/drawing/2014/main" id="{356377BC-6F0E-4B5F-A245-26637E165896}"/>
                </a:ext>
              </a:extLst>
            </p:cNvPr>
            <p:cNvSpPr>
              <a:spLocks noChangeArrowheads="1"/>
            </p:cNvSpPr>
            <p:nvPr/>
          </p:nvSpPr>
          <p:spPr bwMode="auto">
            <a:xfrm>
              <a:off x="1681" y="2983"/>
              <a:ext cx="125" cy="33"/>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3" name="Rectangle 609">
              <a:extLst>
                <a:ext uri="{FF2B5EF4-FFF2-40B4-BE49-F238E27FC236}">
                  <a16:creationId xmlns:a16="http://schemas.microsoft.com/office/drawing/2014/main" id="{99195A1B-AFDD-461D-A274-677368B23A41}"/>
                </a:ext>
              </a:extLst>
            </p:cNvPr>
            <p:cNvSpPr>
              <a:spLocks noChangeArrowheads="1"/>
            </p:cNvSpPr>
            <p:nvPr/>
          </p:nvSpPr>
          <p:spPr bwMode="auto">
            <a:xfrm>
              <a:off x="1681" y="3016"/>
              <a:ext cx="125" cy="33"/>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4" name="Rectangle 610">
              <a:extLst>
                <a:ext uri="{FF2B5EF4-FFF2-40B4-BE49-F238E27FC236}">
                  <a16:creationId xmlns:a16="http://schemas.microsoft.com/office/drawing/2014/main" id="{13639CAD-309B-4C57-ADDE-2B5A2BE06D54}"/>
                </a:ext>
              </a:extLst>
            </p:cNvPr>
            <p:cNvSpPr>
              <a:spLocks noChangeArrowheads="1"/>
            </p:cNvSpPr>
            <p:nvPr/>
          </p:nvSpPr>
          <p:spPr bwMode="auto">
            <a:xfrm>
              <a:off x="1681" y="3049"/>
              <a:ext cx="125" cy="3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5" name="Rectangle 611">
              <a:extLst>
                <a:ext uri="{FF2B5EF4-FFF2-40B4-BE49-F238E27FC236}">
                  <a16:creationId xmlns:a16="http://schemas.microsoft.com/office/drawing/2014/main" id="{605DEE6E-624F-41D6-9560-2E692DD85DB6}"/>
                </a:ext>
              </a:extLst>
            </p:cNvPr>
            <p:cNvSpPr>
              <a:spLocks noChangeArrowheads="1"/>
            </p:cNvSpPr>
            <p:nvPr/>
          </p:nvSpPr>
          <p:spPr bwMode="auto">
            <a:xfrm>
              <a:off x="1681" y="3082"/>
              <a:ext cx="125" cy="33"/>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6" name="Rectangle 612">
              <a:extLst>
                <a:ext uri="{FF2B5EF4-FFF2-40B4-BE49-F238E27FC236}">
                  <a16:creationId xmlns:a16="http://schemas.microsoft.com/office/drawing/2014/main" id="{E9E097B3-9D2C-4A37-943C-1B2282FB5C61}"/>
                </a:ext>
              </a:extLst>
            </p:cNvPr>
            <p:cNvSpPr>
              <a:spLocks noChangeArrowheads="1"/>
            </p:cNvSpPr>
            <p:nvPr/>
          </p:nvSpPr>
          <p:spPr bwMode="auto">
            <a:xfrm>
              <a:off x="1681" y="3115"/>
              <a:ext cx="125" cy="34"/>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7" name="Rectangle 613">
              <a:extLst>
                <a:ext uri="{FF2B5EF4-FFF2-40B4-BE49-F238E27FC236}">
                  <a16:creationId xmlns:a16="http://schemas.microsoft.com/office/drawing/2014/main" id="{BB9BEA16-BA3D-4C31-968E-EAC074A8762A}"/>
                </a:ext>
              </a:extLst>
            </p:cNvPr>
            <p:cNvSpPr>
              <a:spLocks noChangeArrowheads="1"/>
            </p:cNvSpPr>
            <p:nvPr/>
          </p:nvSpPr>
          <p:spPr bwMode="auto">
            <a:xfrm>
              <a:off x="1681" y="3149"/>
              <a:ext cx="125" cy="3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8" name="Rectangle 614">
              <a:extLst>
                <a:ext uri="{FF2B5EF4-FFF2-40B4-BE49-F238E27FC236}">
                  <a16:creationId xmlns:a16="http://schemas.microsoft.com/office/drawing/2014/main" id="{4B0EEE62-921C-48E1-962F-B713BA18C3C4}"/>
                </a:ext>
              </a:extLst>
            </p:cNvPr>
            <p:cNvSpPr>
              <a:spLocks noChangeArrowheads="1"/>
            </p:cNvSpPr>
            <p:nvPr/>
          </p:nvSpPr>
          <p:spPr bwMode="auto">
            <a:xfrm>
              <a:off x="1681" y="3182"/>
              <a:ext cx="125" cy="33"/>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39" name="Rectangle 615">
              <a:extLst>
                <a:ext uri="{FF2B5EF4-FFF2-40B4-BE49-F238E27FC236}">
                  <a16:creationId xmlns:a16="http://schemas.microsoft.com/office/drawing/2014/main" id="{069EFBC6-54F3-4765-AADE-1B2514CDCDEA}"/>
                </a:ext>
              </a:extLst>
            </p:cNvPr>
            <p:cNvSpPr>
              <a:spLocks noChangeArrowheads="1"/>
            </p:cNvSpPr>
            <p:nvPr/>
          </p:nvSpPr>
          <p:spPr bwMode="auto">
            <a:xfrm>
              <a:off x="1681" y="3215"/>
              <a:ext cx="125" cy="3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0" name="Rectangle 616">
              <a:extLst>
                <a:ext uri="{FF2B5EF4-FFF2-40B4-BE49-F238E27FC236}">
                  <a16:creationId xmlns:a16="http://schemas.microsoft.com/office/drawing/2014/main" id="{D1647F48-55EC-47CF-AD62-8B672F8B8D1F}"/>
                </a:ext>
              </a:extLst>
            </p:cNvPr>
            <p:cNvSpPr>
              <a:spLocks noChangeArrowheads="1"/>
            </p:cNvSpPr>
            <p:nvPr/>
          </p:nvSpPr>
          <p:spPr bwMode="auto">
            <a:xfrm>
              <a:off x="1681" y="3248"/>
              <a:ext cx="125" cy="33"/>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1" name="Rectangle 617">
              <a:extLst>
                <a:ext uri="{FF2B5EF4-FFF2-40B4-BE49-F238E27FC236}">
                  <a16:creationId xmlns:a16="http://schemas.microsoft.com/office/drawing/2014/main" id="{85BFB732-375B-41EC-936D-9E4A348E45F6}"/>
                </a:ext>
              </a:extLst>
            </p:cNvPr>
            <p:cNvSpPr>
              <a:spLocks noChangeArrowheads="1"/>
            </p:cNvSpPr>
            <p:nvPr/>
          </p:nvSpPr>
          <p:spPr bwMode="auto">
            <a:xfrm>
              <a:off x="1681" y="3281"/>
              <a:ext cx="125" cy="2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2" name="Rectangle 618">
              <a:extLst>
                <a:ext uri="{FF2B5EF4-FFF2-40B4-BE49-F238E27FC236}">
                  <a16:creationId xmlns:a16="http://schemas.microsoft.com/office/drawing/2014/main" id="{43FA4B58-5611-44C8-8810-E487A678FDA3}"/>
                </a:ext>
              </a:extLst>
            </p:cNvPr>
            <p:cNvSpPr>
              <a:spLocks noChangeArrowheads="1"/>
            </p:cNvSpPr>
            <p:nvPr/>
          </p:nvSpPr>
          <p:spPr bwMode="auto">
            <a:xfrm>
              <a:off x="1681" y="3307"/>
              <a:ext cx="125" cy="33"/>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3" name="Rectangle 619">
              <a:extLst>
                <a:ext uri="{FF2B5EF4-FFF2-40B4-BE49-F238E27FC236}">
                  <a16:creationId xmlns:a16="http://schemas.microsoft.com/office/drawing/2014/main" id="{1F3AFDAE-EC05-4764-A2D2-334C9874DEAC}"/>
                </a:ext>
              </a:extLst>
            </p:cNvPr>
            <p:cNvSpPr>
              <a:spLocks noChangeArrowheads="1"/>
            </p:cNvSpPr>
            <p:nvPr/>
          </p:nvSpPr>
          <p:spPr bwMode="auto">
            <a:xfrm>
              <a:off x="1681" y="3340"/>
              <a:ext cx="125" cy="33"/>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4" name="Rectangle 620">
              <a:extLst>
                <a:ext uri="{FF2B5EF4-FFF2-40B4-BE49-F238E27FC236}">
                  <a16:creationId xmlns:a16="http://schemas.microsoft.com/office/drawing/2014/main" id="{2680D221-EB95-4B75-8634-104F3FEEDC4B}"/>
                </a:ext>
              </a:extLst>
            </p:cNvPr>
            <p:cNvSpPr>
              <a:spLocks noChangeArrowheads="1"/>
            </p:cNvSpPr>
            <p:nvPr/>
          </p:nvSpPr>
          <p:spPr bwMode="auto">
            <a:xfrm>
              <a:off x="1681" y="3373"/>
              <a:ext cx="125" cy="3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5" name="Rectangle 621">
              <a:extLst>
                <a:ext uri="{FF2B5EF4-FFF2-40B4-BE49-F238E27FC236}">
                  <a16:creationId xmlns:a16="http://schemas.microsoft.com/office/drawing/2014/main" id="{45EF8957-7692-4D3E-A375-3F800FC4F8C4}"/>
                </a:ext>
              </a:extLst>
            </p:cNvPr>
            <p:cNvSpPr>
              <a:spLocks noChangeArrowheads="1"/>
            </p:cNvSpPr>
            <p:nvPr/>
          </p:nvSpPr>
          <p:spPr bwMode="auto">
            <a:xfrm>
              <a:off x="1681" y="3406"/>
              <a:ext cx="125"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6" name="Rectangle 622">
              <a:extLst>
                <a:ext uri="{FF2B5EF4-FFF2-40B4-BE49-F238E27FC236}">
                  <a16:creationId xmlns:a16="http://schemas.microsoft.com/office/drawing/2014/main" id="{61768D23-C17F-4501-8FBB-59BEDBF444A1}"/>
                </a:ext>
              </a:extLst>
            </p:cNvPr>
            <p:cNvSpPr>
              <a:spLocks noChangeArrowheads="1"/>
            </p:cNvSpPr>
            <p:nvPr/>
          </p:nvSpPr>
          <p:spPr bwMode="auto">
            <a:xfrm>
              <a:off x="1681" y="3439"/>
              <a:ext cx="125"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7" name="Rectangle 623">
              <a:extLst>
                <a:ext uri="{FF2B5EF4-FFF2-40B4-BE49-F238E27FC236}">
                  <a16:creationId xmlns:a16="http://schemas.microsoft.com/office/drawing/2014/main" id="{88AEE3D3-D196-449A-87B5-05BE09C186EE}"/>
                </a:ext>
              </a:extLst>
            </p:cNvPr>
            <p:cNvSpPr>
              <a:spLocks noChangeArrowheads="1"/>
            </p:cNvSpPr>
            <p:nvPr/>
          </p:nvSpPr>
          <p:spPr bwMode="auto">
            <a:xfrm>
              <a:off x="1681" y="3472"/>
              <a:ext cx="125"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8" name="Rectangle 624">
              <a:extLst>
                <a:ext uri="{FF2B5EF4-FFF2-40B4-BE49-F238E27FC236}">
                  <a16:creationId xmlns:a16="http://schemas.microsoft.com/office/drawing/2014/main" id="{29DE8085-3A14-404E-B607-24DC4247F33B}"/>
                </a:ext>
              </a:extLst>
            </p:cNvPr>
            <p:cNvSpPr>
              <a:spLocks noChangeArrowheads="1"/>
            </p:cNvSpPr>
            <p:nvPr/>
          </p:nvSpPr>
          <p:spPr bwMode="auto">
            <a:xfrm>
              <a:off x="1681" y="3505"/>
              <a:ext cx="125"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49" name="Rectangle 625">
              <a:extLst>
                <a:ext uri="{FF2B5EF4-FFF2-40B4-BE49-F238E27FC236}">
                  <a16:creationId xmlns:a16="http://schemas.microsoft.com/office/drawing/2014/main" id="{5B5FC53C-EC81-434A-8538-384E503B5AEF}"/>
                </a:ext>
              </a:extLst>
            </p:cNvPr>
            <p:cNvSpPr>
              <a:spLocks noChangeArrowheads="1"/>
            </p:cNvSpPr>
            <p:nvPr/>
          </p:nvSpPr>
          <p:spPr bwMode="auto">
            <a:xfrm>
              <a:off x="1681" y="3538"/>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0" name="Rectangle 626">
              <a:extLst>
                <a:ext uri="{FF2B5EF4-FFF2-40B4-BE49-F238E27FC236}">
                  <a16:creationId xmlns:a16="http://schemas.microsoft.com/office/drawing/2014/main" id="{2343A58E-301A-4C4A-98B7-C7D392667BD0}"/>
                </a:ext>
              </a:extLst>
            </p:cNvPr>
            <p:cNvSpPr>
              <a:spLocks noChangeArrowheads="1"/>
            </p:cNvSpPr>
            <p:nvPr/>
          </p:nvSpPr>
          <p:spPr bwMode="auto">
            <a:xfrm>
              <a:off x="1681" y="3571"/>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1" name="Rectangle 627">
              <a:extLst>
                <a:ext uri="{FF2B5EF4-FFF2-40B4-BE49-F238E27FC236}">
                  <a16:creationId xmlns:a16="http://schemas.microsoft.com/office/drawing/2014/main" id="{867EE060-9C3E-45A6-9B2D-FD90A94649C1}"/>
                </a:ext>
              </a:extLst>
            </p:cNvPr>
            <p:cNvSpPr>
              <a:spLocks noChangeArrowheads="1"/>
            </p:cNvSpPr>
            <p:nvPr/>
          </p:nvSpPr>
          <p:spPr bwMode="auto">
            <a:xfrm>
              <a:off x="1681" y="3604"/>
              <a:ext cx="125"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52" name="Rectangle 628">
              <a:extLst>
                <a:ext uri="{FF2B5EF4-FFF2-40B4-BE49-F238E27FC236}">
                  <a16:creationId xmlns:a16="http://schemas.microsoft.com/office/drawing/2014/main" id="{8D5D451F-2DBE-4F2D-AEED-A68DEC7D459E}"/>
                </a:ext>
              </a:extLst>
            </p:cNvPr>
            <p:cNvSpPr>
              <a:spLocks noChangeArrowheads="1"/>
            </p:cNvSpPr>
            <p:nvPr/>
          </p:nvSpPr>
          <p:spPr bwMode="auto">
            <a:xfrm>
              <a:off x="1681" y="3637"/>
              <a:ext cx="125" cy="3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3" name="Freeform 629">
            <a:extLst>
              <a:ext uri="{FF2B5EF4-FFF2-40B4-BE49-F238E27FC236}">
                <a16:creationId xmlns:a16="http://schemas.microsoft.com/office/drawing/2014/main" id="{BBE8D5EF-2BB5-43DD-BBC9-FDDE3FCF3198}"/>
              </a:ext>
            </a:extLst>
          </p:cNvPr>
          <p:cNvSpPr>
            <a:spLocks/>
          </p:cNvSpPr>
          <p:nvPr/>
        </p:nvSpPr>
        <p:spPr bwMode="auto">
          <a:xfrm>
            <a:off x="2668588" y="3384550"/>
            <a:ext cx="187325" cy="2430463"/>
          </a:xfrm>
          <a:custGeom>
            <a:avLst/>
            <a:gdLst>
              <a:gd name="T0" fmla="*/ 0 w 118"/>
              <a:gd name="T1" fmla="*/ 2147483646 h 1531"/>
              <a:gd name="T2" fmla="*/ 0 w 118"/>
              <a:gd name="T3" fmla="*/ 0 h 1531"/>
              <a:gd name="T4" fmla="*/ 2147483646 w 118"/>
              <a:gd name="T5" fmla="*/ 2147483646 h 1531"/>
              <a:gd name="T6" fmla="*/ 2147483646 w 118"/>
              <a:gd name="T7" fmla="*/ 2147483646 h 1531"/>
              <a:gd name="T8" fmla="*/ 0 w 118"/>
              <a:gd name="T9" fmla="*/ 2147483646 h 1531"/>
              <a:gd name="T10" fmla="*/ 0 60000 65536"/>
              <a:gd name="T11" fmla="*/ 0 60000 65536"/>
              <a:gd name="T12" fmla="*/ 0 60000 65536"/>
              <a:gd name="T13" fmla="*/ 0 60000 65536"/>
              <a:gd name="T14" fmla="*/ 0 60000 65536"/>
              <a:gd name="T15" fmla="*/ 0 w 118"/>
              <a:gd name="T16" fmla="*/ 0 h 1531"/>
              <a:gd name="T17" fmla="*/ 118 w 118"/>
              <a:gd name="T18" fmla="*/ 1531 h 1531"/>
            </a:gdLst>
            <a:ahLst/>
            <a:cxnLst>
              <a:cxn ang="T10">
                <a:pos x="T0" y="T1"/>
              </a:cxn>
              <a:cxn ang="T11">
                <a:pos x="T2" y="T3"/>
              </a:cxn>
              <a:cxn ang="T12">
                <a:pos x="T4" y="T5"/>
              </a:cxn>
              <a:cxn ang="T13">
                <a:pos x="T6" y="T7"/>
              </a:cxn>
              <a:cxn ang="T14">
                <a:pos x="T8" y="T9"/>
              </a:cxn>
            </a:cxnLst>
            <a:rect l="T15" t="T16" r="T17" b="T18"/>
            <a:pathLst>
              <a:path w="118" h="1531">
                <a:moveTo>
                  <a:pt x="0" y="1333"/>
                </a:moveTo>
                <a:lnTo>
                  <a:pt x="0" y="0"/>
                </a:lnTo>
                <a:lnTo>
                  <a:pt x="118" y="198"/>
                </a:lnTo>
                <a:lnTo>
                  <a:pt x="118" y="1531"/>
                </a:lnTo>
                <a:lnTo>
                  <a:pt x="0" y="1333"/>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4" name="Group 630">
            <a:extLst>
              <a:ext uri="{FF2B5EF4-FFF2-40B4-BE49-F238E27FC236}">
                <a16:creationId xmlns:a16="http://schemas.microsoft.com/office/drawing/2014/main" id="{4103DF2B-C3E8-4A4B-BF2A-91FE3238015B}"/>
              </a:ext>
            </a:extLst>
          </p:cNvPr>
          <p:cNvGrpSpPr>
            <a:grpSpLocks/>
          </p:cNvGrpSpPr>
          <p:nvPr/>
        </p:nvGrpSpPr>
        <p:grpSpPr bwMode="auto">
          <a:xfrm>
            <a:off x="2668588" y="3384550"/>
            <a:ext cx="523875" cy="323850"/>
            <a:chOff x="1681" y="2132"/>
            <a:chExt cx="330" cy="204"/>
          </a:xfrm>
        </p:grpSpPr>
        <p:sp>
          <p:nvSpPr>
            <p:cNvPr id="53875" name="Rectangle 631">
              <a:extLst>
                <a:ext uri="{FF2B5EF4-FFF2-40B4-BE49-F238E27FC236}">
                  <a16:creationId xmlns:a16="http://schemas.microsoft.com/office/drawing/2014/main" id="{E858029B-6616-49E4-87AC-F8D04C0DBB6A}"/>
                </a:ext>
              </a:extLst>
            </p:cNvPr>
            <p:cNvSpPr>
              <a:spLocks noChangeArrowheads="1"/>
            </p:cNvSpPr>
            <p:nvPr/>
          </p:nvSpPr>
          <p:spPr bwMode="auto">
            <a:xfrm>
              <a:off x="1681" y="2132"/>
              <a:ext cx="330" cy="6"/>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6" name="Rectangle 632">
              <a:extLst>
                <a:ext uri="{FF2B5EF4-FFF2-40B4-BE49-F238E27FC236}">
                  <a16:creationId xmlns:a16="http://schemas.microsoft.com/office/drawing/2014/main" id="{B023EAC4-E642-4630-B295-524A7936211B}"/>
                </a:ext>
              </a:extLst>
            </p:cNvPr>
            <p:cNvSpPr>
              <a:spLocks noChangeArrowheads="1"/>
            </p:cNvSpPr>
            <p:nvPr/>
          </p:nvSpPr>
          <p:spPr bwMode="auto">
            <a:xfrm>
              <a:off x="1681" y="2138"/>
              <a:ext cx="330" cy="7"/>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7" name="Rectangle 633">
              <a:extLst>
                <a:ext uri="{FF2B5EF4-FFF2-40B4-BE49-F238E27FC236}">
                  <a16:creationId xmlns:a16="http://schemas.microsoft.com/office/drawing/2014/main" id="{B00B531E-651B-4206-90BC-5724501B852F}"/>
                </a:ext>
              </a:extLst>
            </p:cNvPr>
            <p:cNvSpPr>
              <a:spLocks noChangeArrowheads="1"/>
            </p:cNvSpPr>
            <p:nvPr/>
          </p:nvSpPr>
          <p:spPr bwMode="auto">
            <a:xfrm>
              <a:off x="1681" y="2145"/>
              <a:ext cx="330" cy="7"/>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8" name="Rectangle 634">
              <a:extLst>
                <a:ext uri="{FF2B5EF4-FFF2-40B4-BE49-F238E27FC236}">
                  <a16:creationId xmlns:a16="http://schemas.microsoft.com/office/drawing/2014/main" id="{B56BCBAB-59DC-4092-B5BE-4100CFBD25E9}"/>
                </a:ext>
              </a:extLst>
            </p:cNvPr>
            <p:cNvSpPr>
              <a:spLocks noChangeArrowheads="1"/>
            </p:cNvSpPr>
            <p:nvPr/>
          </p:nvSpPr>
          <p:spPr bwMode="auto">
            <a:xfrm>
              <a:off x="1681" y="2152"/>
              <a:ext cx="330" cy="6"/>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9" name="Rectangle 635">
              <a:extLst>
                <a:ext uri="{FF2B5EF4-FFF2-40B4-BE49-F238E27FC236}">
                  <a16:creationId xmlns:a16="http://schemas.microsoft.com/office/drawing/2014/main" id="{E882FF14-6808-45CA-8E76-0DBD0649284F}"/>
                </a:ext>
              </a:extLst>
            </p:cNvPr>
            <p:cNvSpPr>
              <a:spLocks noChangeArrowheads="1"/>
            </p:cNvSpPr>
            <p:nvPr/>
          </p:nvSpPr>
          <p:spPr bwMode="auto">
            <a:xfrm>
              <a:off x="1681" y="2158"/>
              <a:ext cx="330" cy="7"/>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0" name="Rectangle 636">
              <a:extLst>
                <a:ext uri="{FF2B5EF4-FFF2-40B4-BE49-F238E27FC236}">
                  <a16:creationId xmlns:a16="http://schemas.microsoft.com/office/drawing/2014/main" id="{1240065C-D9D2-47D8-A048-CBBE4EE4B557}"/>
                </a:ext>
              </a:extLst>
            </p:cNvPr>
            <p:cNvSpPr>
              <a:spLocks noChangeArrowheads="1"/>
            </p:cNvSpPr>
            <p:nvPr/>
          </p:nvSpPr>
          <p:spPr bwMode="auto">
            <a:xfrm>
              <a:off x="1681" y="2165"/>
              <a:ext cx="330" cy="6"/>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1" name="Rectangle 637">
              <a:extLst>
                <a:ext uri="{FF2B5EF4-FFF2-40B4-BE49-F238E27FC236}">
                  <a16:creationId xmlns:a16="http://schemas.microsoft.com/office/drawing/2014/main" id="{3FACFAD7-D49F-4365-B5C6-10F7BED5C541}"/>
                </a:ext>
              </a:extLst>
            </p:cNvPr>
            <p:cNvSpPr>
              <a:spLocks noChangeArrowheads="1"/>
            </p:cNvSpPr>
            <p:nvPr/>
          </p:nvSpPr>
          <p:spPr bwMode="auto">
            <a:xfrm>
              <a:off x="1681" y="2171"/>
              <a:ext cx="330" cy="7"/>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2" name="Rectangle 638">
              <a:extLst>
                <a:ext uri="{FF2B5EF4-FFF2-40B4-BE49-F238E27FC236}">
                  <a16:creationId xmlns:a16="http://schemas.microsoft.com/office/drawing/2014/main" id="{C230A26D-6D35-4977-A4BE-B2C356CAC658}"/>
                </a:ext>
              </a:extLst>
            </p:cNvPr>
            <p:cNvSpPr>
              <a:spLocks noChangeArrowheads="1"/>
            </p:cNvSpPr>
            <p:nvPr/>
          </p:nvSpPr>
          <p:spPr bwMode="auto">
            <a:xfrm>
              <a:off x="1681" y="2178"/>
              <a:ext cx="330" cy="7"/>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3" name="Rectangle 639">
              <a:extLst>
                <a:ext uri="{FF2B5EF4-FFF2-40B4-BE49-F238E27FC236}">
                  <a16:creationId xmlns:a16="http://schemas.microsoft.com/office/drawing/2014/main" id="{3EDEABCC-BF05-4B35-A336-1B32CD79A094}"/>
                </a:ext>
              </a:extLst>
            </p:cNvPr>
            <p:cNvSpPr>
              <a:spLocks noChangeArrowheads="1"/>
            </p:cNvSpPr>
            <p:nvPr/>
          </p:nvSpPr>
          <p:spPr bwMode="auto">
            <a:xfrm>
              <a:off x="1681" y="2185"/>
              <a:ext cx="330" cy="6"/>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4" name="Rectangle 640">
              <a:extLst>
                <a:ext uri="{FF2B5EF4-FFF2-40B4-BE49-F238E27FC236}">
                  <a16:creationId xmlns:a16="http://schemas.microsoft.com/office/drawing/2014/main" id="{24F809C3-AF7D-41AE-B007-C39FFFBC8B31}"/>
                </a:ext>
              </a:extLst>
            </p:cNvPr>
            <p:cNvSpPr>
              <a:spLocks noChangeArrowheads="1"/>
            </p:cNvSpPr>
            <p:nvPr/>
          </p:nvSpPr>
          <p:spPr bwMode="auto">
            <a:xfrm>
              <a:off x="1681" y="2191"/>
              <a:ext cx="330"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5" name="Rectangle 641">
              <a:extLst>
                <a:ext uri="{FF2B5EF4-FFF2-40B4-BE49-F238E27FC236}">
                  <a16:creationId xmlns:a16="http://schemas.microsoft.com/office/drawing/2014/main" id="{8A43F0AF-47C6-4F58-B672-4B73A44831F1}"/>
                </a:ext>
              </a:extLst>
            </p:cNvPr>
            <p:cNvSpPr>
              <a:spLocks noChangeArrowheads="1"/>
            </p:cNvSpPr>
            <p:nvPr/>
          </p:nvSpPr>
          <p:spPr bwMode="auto">
            <a:xfrm>
              <a:off x="1681" y="2198"/>
              <a:ext cx="330" cy="6"/>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6" name="Rectangle 642">
              <a:extLst>
                <a:ext uri="{FF2B5EF4-FFF2-40B4-BE49-F238E27FC236}">
                  <a16:creationId xmlns:a16="http://schemas.microsoft.com/office/drawing/2014/main" id="{D710CC3B-E241-4538-83FB-D4C1B7CA02C3}"/>
                </a:ext>
              </a:extLst>
            </p:cNvPr>
            <p:cNvSpPr>
              <a:spLocks noChangeArrowheads="1"/>
            </p:cNvSpPr>
            <p:nvPr/>
          </p:nvSpPr>
          <p:spPr bwMode="auto">
            <a:xfrm>
              <a:off x="1681" y="2204"/>
              <a:ext cx="330" cy="7"/>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7" name="Rectangle 643">
              <a:extLst>
                <a:ext uri="{FF2B5EF4-FFF2-40B4-BE49-F238E27FC236}">
                  <a16:creationId xmlns:a16="http://schemas.microsoft.com/office/drawing/2014/main" id="{B68BE50B-AE28-4998-89EC-032CC8AD82BF}"/>
                </a:ext>
              </a:extLst>
            </p:cNvPr>
            <p:cNvSpPr>
              <a:spLocks noChangeArrowheads="1"/>
            </p:cNvSpPr>
            <p:nvPr/>
          </p:nvSpPr>
          <p:spPr bwMode="auto">
            <a:xfrm>
              <a:off x="1681" y="2211"/>
              <a:ext cx="330" cy="7"/>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8" name="Rectangle 644">
              <a:extLst>
                <a:ext uri="{FF2B5EF4-FFF2-40B4-BE49-F238E27FC236}">
                  <a16:creationId xmlns:a16="http://schemas.microsoft.com/office/drawing/2014/main" id="{7AA4BFAD-2944-413A-BF8E-8B87331E49B5}"/>
                </a:ext>
              </a:extLst>
            </p:cNvPr>
            <p:cNvSpPr>
              <a:spLocks noChangeArrowheads="1"/>
            </p:cNvSpPr>
            <p:nvPr/>
          </p:nvSpPr>
          <p:spPr bwMode="auto">
            <a:xfrm>
              <a:off x="1681" y="2218"/>
              <a:ext cx="330" cy="6"/>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89" name="Rectangle 645">
              <a:extLst>
                <a:ext uri="{FF2B5EF4-FFF2-40B4-BE49-F238E27FC236}">
                  <a16:creationId xmlns:a16="http://schemas.microsoft.com/office/drawing/2014/main" id="{586BB4A5-CD1C-4DEB-8626-1E93A6AD16C2}"/>
                </a:ext>
              </a:extLst>
            </p:cNvPr>
            <p:cNvSpPr>
              <a:spLocks noChangeArrowheads="1"/>
            </p:cNvSpPr>
            <p:nvPr/>
          </p:nvSpPr>
          <p:spPr bwMode="auto">
            <a:xfrm>
              <a:off x="1681" y="2224"/>
              <a:ext cx="330" cy="7"/>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0" name="Rectangle 646">
              <a:extLst>
                <a:ext uri="{FF2B5EF4-FFF2-40B4-BE49-F238E27FC236}">
                  <a16:creationId xmlns:a16="http://schemas.microsoft.com/office/drawing/2014/main" id="{BCA2BBF5-7B49-4CF9-8279-C036C16F2E56}"/>
                </a:ext>
              </a:extLst>
            </p:cNvPr>
            <p:cNvSpPr>
              <a:spLocks noChangeArrowheads="1"/>
            </p:cNvSpPr>
            <p:nvPr/>
          </p:nvSpPr>
          <p:spPr bwMode="auto">
            <a:xfrm>
              <a:off x="1681" y="2231"/>
              <a:ext cx="330"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1" name="Rectangle 647">
              <a:extLst>
                <a:ext uri="{FF2B5EF4-FFF2-40B4-BE49-F238E27FC236}">
                  <a16:creationId xmlns:a16="http://schemas.microsoft.com/office/drawing/2014/main" id="{BCF06575-F804-4F6F-95F9-35D6B0A19B54}"/>
                </a:ext>
              </a:extLst>
            </p:cNvPr>
            <p:cNvSpPr>
              <a:spLocks noChangeArrowheads="1"/>
            </p:cNvSpPr>
            <p:nvPr/>
          </p:nvSpPr>
          <p:spPr bwMode="auto">
            <a:xfrm>
              <a:off x="1681" y="2237"/>
              <a:ext cx="330" cy="7"/>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2" name="Rectangle 648">
              <a:extLst>
                <a:ext uri="{FF2B5EF4-FFF2-40B4-BE49-F238E27FC236}">
                  <a16:creationId xmlns:a16="http://schemas.microsoft.com/office/drawing/2014/main" id="{2EAEED06-2E01-4D8B-8CD7-73EB7BE21818}"/>
                </a:ext>
              </a:extLst>
            </p:cNvPr>
            <p:cNvSpPr>
              <a:spLocks noChangeArrowheads="1"/>
            </p:cNvSpPr>
            <p:nvPr/>
          </p:nvSpPr>
          <p:spPr bwMode="auto">
            <a:xfrm>
              <a:off x="1681" y="2244"/>
              <a:ext cx="330" cy="7"/>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3" name="Rectangle 649">
              <a:extLst>
                <a:ext uri="{FF2B5EF4-FFF2-40B4-BE49-F238E27FC236}">
                  <a16:creationId xmlns:a16="http://schemas.microsoft.com/office/drawing/2014/main" id="{353E4B88-4098-4025-9051-AD383577276A}"/>
                </a:ext>
              </a:extLst>
            </p:cNvPr>
            <p:cNvSpPr>
              <a:spLocks noChangeArrowheads="1"/>
            </p:cNvSpPr>
            <p:nvPr/>
          </p:nvSpPr>
          <p:spPr bwMode="auto">
            <a:xfrm>
              <a:off x="1681" y="2251"/>
              <a:ext cx="330" cy="6"/>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4" name="Rectangle 650">
              <a:extLst>
                <a:ext uri="{FF2B5EF4-FFF2-40B4-BE49-F238E27FC236}">
                  <a16:creationId xmlns:a16="http://schemas.microsoft.com/office/drawing/2014/main" id="{365F7093-1730-44EE-8912-6299B77BD216}"/>
                </a:ext>
              </a:extLst>
            </p:cNvPr>
            <p:cNvSpPr>
              <a:spLocks noChangeArrowheads="1"/>
            </p:cNvSpPr>
            <p:nvPr/>
          </p:nvSpPr>
          <p:spPr bwMode="auto">
            <a:xfrm>
              <a:off x="1681" y="2257"/>
              <a:ext cx="330" cy="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5" name="Rectangle 651">
              <a:extLst>
                <a:ext uri="{FF2B5EF4-FFF2-40B4-BE49-F238E27FC236}">
                  <a16:creationId xmlns:a16="http://schemas.microsoft.com/office/drawing/2014/main" id="{F25CEAE9-B074-4454-929B-BFD8AD97C675}"/>
                </a:ext>
              </a:extLst>
            </p:cNvPr>
            <p:cNvSpPr>
              <a:spLocks noChangeArrowheads="1"/>
            </p:cNvSpPr>
            <p:nvPr/>
          </p:nvSpPr>
          <p:spPr bwMode="auto">
            <a:xfrm>
              <a:off x="1681" y="2264"/>
              <a:ext cx="330" cy="6"/>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6" name="Rectangle 652">
              <a:extLst>
                <a:ext uri="{FF2B5EF4-FFF2-40B4-BE49-F238E27FC236}">
                  <a16:creationId xmlns:a16="http://schemas.microsoft.com/office/drawing/2014/main" id="{718D5D67-48D2-42AE-B485-A7266CFE17C1}"/>
                </a:ext>
              </a:extLst>
            </p:cNvPr>
            <p:cNvSpPr>
              <a:spLocks noChangeArrowheads="1"/>
            </p:cNvSpPr>
            <p:nvPr/>
          </p:nvSpPr>
          <p:spPr bwMode="auto">
            <a:xfrm>
              <a:off x="1681" y="2270"/>
              <a:ext cx="330"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7" name="Rectangle 653">
              <a:extLst>
                <a:ext uri="{FF2B5EF4-FFF2-40B4-BE49-F238E27FC236}">
                  <a16:creationId xmlns:a16="http://schemas.microsoft.com/office/drawing/2014/main" id="{89FB4EBA-D09C-4EEE-85A9-A1714FC277D7}"/>
                </a:ext>
              </a:extLst>
            </p:cNvPr>
            <p:cNvSpPr>
              <a:spLocks noChangeArrowheads="1"/>
            </p:cNvSpPr>
            <p:nvPr/>
          </p:nvSpPr>
          <p:spPr bwMode="auto">
            <a:xfrm>
              <a:off x="1681" y="2277"/>
              <a:ext cx="330"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8" name="Rectangle 654">
              <a:extLst>
                <a:ext uri="{FF2B5EF4-FFF2-40B4-BE49-F238E27FC236}">
                  <a16:creationId xmlns:a16="http://schemas.microsoft.com/office/drawing/2014/main" id="{B61F12C8-2B52-47C2-8637-3836E56A77CE}"/>
                </a:ext>
              </a:extLst>
            </p:cNvPr>
            <p:cNvSpPr>
              <a:spLocks noChangeArrowheads="1"/>
            </p:cNvSpPr>
            <p:nvPr/>
          </p:nvSpPr>
          <p:spPr bwMode="auto">
            <a:xfrm>
              <a:off x="1681" y="2284"/>
              <a:ext cx="330" cy="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99" name="Rectangle 655">
              <a:extLst>
                <a:ext uri="{FF2B5EF4-FFF2-40B4-BE49-F238E27FC236}">
                  <a16:creationId xmlns:a16="http://schemas.microsoft.com/office/drawing/2014/main" id="{78022431-8B75-4F57-AE52-D31BDA27AB46}"/>
                </a:ext>
              </a:extLst>
            </p:cNvPr>
            <p:cNvSpPr>
              <a:spLocks noChangeArrowheads="1"/>
            </p:cNvSpPr>
            <p:nvPr/>
          </p:nvSpPr>
          <p:spPr bwMode="auto">
            <a:xfrm>
              <a:off x="1681" y="2290"/>
              <a:ext cx="330" cy="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0" name="Rectangle 656">
              <a:extLst>
                <a:ext uri="{FF2B5EF4-FFF2-40B4-BE49-F238E27FC236}">
                  <a16:creationId xmlns:a16="http://schemas.microsoft.com/office/drawing/2014/main" id="{C95569D5-0BA3-4CE4-B870-AE48A2B0840D}"/>
                </a:ext>
              </a:extLst>
            </p:cNvPr>
            <p:cNvSpPr>
              <a:spLocks noChangeArrowheads="1"/>
            </p:cNvSpPr>
            <p:nvPr/>
          </p:nvSpPr>
          <p:spPr bwMode="auto">
            <a:xfrm>
              <a:off x="1681" y="2297"/>
              <a:ext cx="330" cy="6"/>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1" name="Rectangle 657">
              <a:extLst>
                <a:ext uri="{FF2B5EF4-FFF2-40B4-BE49-F238E27FC236}">
                  <a16:creationId xmlns:a16="http://schemas.microsoft.com/office/drawing/2014/main" id="{CA13966D-106C-4536-B31F-45290C911852}"/>
                </a:ext>
              </a:extLst>
            </p:cNvPr>
            <p:cNvSpPr>
              <a:spLocks noChangeArrowheads="1"/>
            </p:cNvSpPr>
            <p:nvPr/>
          </p:nvSpPr>
          <p:spPr bwMode="auto">
            <a:xfrm>
              <a:off x="1681" y="2303"/>
              <a:ext cx="330" cy="7"/>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2" name="Rectangle 658">
              <a:extLst>
                <a:ext uri="{FF2B5EF4-FFF2-40B4-BE49-F238E27FC236}">
                  <a16:creationId xmlns:a16="http://schemas.microsoft.com/office/drawing/2014/main" id="{240AB7BC-DDED-4E86-9FF6-AC49E1CC597B}"/>
                </a:ext>
              </a:extLst>
            </p:cNvPr>
            <p:cNvSpPr>
              <a:spLocks noChangeArrowheads="1"/>
            </p:cNvSpPr>
            <p:nvPr/>
          </p:nvSpPr>
          <p:spPr bwMode="auto">
            <a:xfrm>
              <a:off x="1681" y="2310"/>
              <a:ext cx="330"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3" name="Rectangle 659">
              <a:extLst>
                <a:ext uri="{FF2B5EF4-FFF2-40B4-BE49-F238E27FC236}">
                  <a16:creationId xmlns:a16="http://schemas.microsoft.com/office/drawing/2014/main" id="{3AA6F5B6-39D8-4C9F-B01B-600242A31B13}"/>
                </a:ext>
              </a:extLst>
            </p:cNvPr>
            <p:cNvSpPr>
              <a:spLocks noChangeArrowheads="1"/>
            </p:cNvSpPr>
            <p:nvPr/>
          </p:nvSpPr>
          <p:spPr bwMode="auto">
            <a:xfrm>
              <a:off x="1681" y="2317"/>
              <a:ext cx="330"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4" name="Rectangle 660">
              <a:extLst>
                <a:ext uri="{FF2B5EF4-FFF2-40B4-BE49-F238E27FC236}">
                  <a16:creationId xmlns:a16="http://schemas.microsoft.com/office/drawing/2014/main" id="{1DB78459-E989-4AD1-BB53-5C1166691344}"/>
                </a:ext>
              </a:extLst>
            </p:cNvPr>
            <p:cNvSpPr>
              <a:spLocks noChangeArrowheads="1"/>
            </p:cNvSpPr>
            <p:nvPr/>
          </p:nvSpPr>
          <p:spPr bwMode="auto">
            <a:xfrm>
              <a:off x="1681" y="2323"/>
              <a:ext cx="330"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905" name="Rectangle 661">
              <a:extLst>
                <a:ext uri="{FF2B5EF4-FFF2-40B4-BE49-F238E27FC236}">
                  <a16:creationId xmlns:a16="http://schemas.microsoft.com/office/drawing/2014/main" id="{211524F8-7B6B-463B-93BD-4908AEB9B3E0}"/>
                </a:ext>
              </a:extLst>
            </p:cNvPr>
            <p:cNvSpPr>
              <a:spLocks noChangeArrowheads="1"/>
            </p:cNvSpPr>
            <p:nvPr/>
          </p:nvSpPr>
          <p:spPr bwMode="auto">
            <a:xfrm>
              <a:off x="1681" y="2330"/>
              <a:ext cx="330" cy="6"/>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5" name="Freeform 662">
            <a:extLst>
              <a:ext uri="{FF2B5EF4-FFF2-40B4-BE49-F238E27FC236}">
                <a16:creationId xmlns:a16="http://schemas.microsoft.com/office/drawing/2014/main" id="{7DD3CA8E-A028-4FBD-9A70-F43778DD6055}"/>
              </a:ext>
            </a:extLst>
          </p:cNvPr>
          <p:cNvSpPr>
            <a:spLocks/>
          </p:cNvSpPr>
          <p:nvPr/>
        </p:nvSpPr>
        <p:spPr bwMode="auto">
          <a:xfrm>
            <a:off x="2668588" y="3384550"/>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198" y="0"/>
                </a:lnTo>
                <a:lnTo>
                  <a:pt x="0" y="0"/>
                </a:lnTo>
                <a:lnTo>
                  <a:pt x="118" y="198"/>
                </a:lnTo>
                <a:lnTo>
                  <a:pt x="323"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296" name="Group 663">
            <a:extLst>
              <a:ext uri="{FF2B5EF4-FFF2-40B4-BE49-F238E27FC236}">
                <a16:creationId xmlns:a16="http://schemas.microsoft.com/office/drawing/2014/main" id="{5376CA45-DA1B-4743-978D-7EFFCCB488F4}"/>
              </a:ext>
            </a:extLst>
          </p:cNvPr>
          <p:cNvGrpSpPr>
            <a:grpSpLocks/>
          </p:cNvGrpSpPr>
          <p:nvPr/>
        </p:nvGrpSpPr>
        <p:grpSpPr bwMode="auto">
          <a:xfrm>
            <a:off x="2541588" y="4673600"/>
            <a:ext cx="314325" cy="1141413"/>
            <a:chOff x="1601" y="2944"/>
            <a:chExt cx="198" cy="719"/>
          </a:xfrm>
        </p:grpSpPr>
        <p:sp>
          <p:nvSpPr>
            <p:cNvPr id="53849" name="Rectangle 664">
              <a:extLst>
                <a:ext uri="{FF2B5EF4-FFF2-40B4-BE49-F238E27FC236}">
                  <a16:creationId xmlns:a16="http://schemas.microsoft.com/office/drawing/2014/main" id="{9F7B52A4-7EDA-46CE-8069-12A2E6CB685B}"/>
                </a:ext>
              </a:extLst>
            </p:cNvPr>
            <p:cNvSpPr>
              <a:spLocks noChangeArrowheads="1"/>
            </p:cNvSpPr>
            <p:nvPr/>
          </p:nvSpPr>
          <p:spPr bwMode="auto">
            <a:xfrm>
              <a:off x="1601" y="2944"/>
              <a:ext cx="7"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0" name="Rectangle 665">
              <a:extLst>
                <a:ext uri="{FF2B5EF4-FFF2-40B4-BE49-F238E27FC236}">
                  <a16:creationId xmlns:a16="http://schemas.microsoft.com/office/drawing/2014/main" id="{E3228EDE-749D-44A0-807D-93EAB34A618E}"/>
                </a:ext>
              </a:extLst>
            </p:cNvPr>
            <p:cNvSpPr>
              <a:spLocks noChangeArrowheads="1"/>
            </p:cNvSpPr>
            <p:nvPr/>
          </p:nvSpPr>
          <p:spPr bwMode="auto">
            <a:xfrm>
              <a:off x="1608" y="2944"/>
              <a:ext cx="7"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1" name="Rectangle 666">
              <a:extLst>
                <a:ext uri="{FF2B5EF4-FFF2-40B4-BE49-F238E27FC236}">
                  <a16:creationId xmlns:a16="http://schemas.microsoft.com/office/drawing/2014/main" id="{C2BEE97A-0BAF-49A1-85E6-4236A567EF09}"/>
                </a:ext>
              </a:extLst>
            </p:cNvPr>
            <p:cNvSpPr>
              <a:spLocks noChangeArrowheads="1"/>
            </p:cNvSpPr>
            <p:nvPr/>
          </p:nvSpPr>
          <p:spPr bwMode="auto">
            <a:xfrm>
              <a:off x="1615" y="2944"/>
              <a:ext cx="6" cy="719"/>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2" name="Rectangle 667">
              <a:extLst>
                <a:ext uri="{FF2B5EF4-FFF2-40B4-BE49-F238E27FC236}">
                  <a16:creationId xmlns:a16="http://schemas.microsoft.com/office/drawing/2014/main" id="{DEF6E1AC-534F-419A-A960-1987ED0BB838}"/>
                </a:ext>
              </a:extLst>
            </p:cNvPr>
            <p:cNvSpPr>
              <a:spLocks noChangeArrowheads="1"/>
            </p:cNvSpPr>
            <p:nvPr/>
          </p:nvSpPr>
          <p:spPr bwMode="auto">
            <a:xfrm>
              <a:off x="1621" y="2944"/>
              <a:ext cx="13" cy="719"/>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3" name="Rectangle 668">
              <a:extLst>
                <a:ext uri="{FF2B5EF4-FFF2-40B4-BE49-F238E27FC236}">
                  <a16:creationId xmlns:a16="http://schemas.microsoft.com/office/drawing/2014/main" id="{3B53495F-3924-49AE-AC5A-71342F42D271}"/>
                </a:ext>
              </a:extLst>
            </p:cNvPr>
            <p:cNvSpPr>
              <a:spLocks noChangeArrowheads="1"/>
            </p:cNvSpPr>
            <p:nvPr/>
          </p:nvSpPr>
          <p:spPr bwMode="auto">
            <a:xfrm>
              <a:off x="1634" y="2944"/>
              <a:ext cx="7" cy="719"/>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4" name="Rectangle 669">
              <a:extLst>
                <a:ext uri="{FF2B5EF4-FFF2-40B4-BE49-F238E27FC236}">
                  <a16:creationId xmlns:a16="http://schemas.microsoft.com/office/drawing/2014/main" id="{D74EA517-9BA8-4763-B469-A69CF060A9DE}"/>
                </a:ext>
              </a:extLst>
            </p:cNvPr>
            <p:cNvSpPr>
              <a:spLocks noChangeArrowheads="1"/>
            </p:cNvSpPr>
            <p:nvPr/>
          </p:nvSpPr>
          <p:spPr bwMode="auto">
            <a:xfrm>
              <a:off x="1641" y="2944"/>
              <a:ext cx="7" cy="719"/>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5" name="Rectangle 670">
              <a:extLst>
                <a:ext uri="{FF2B5EF4-FFF2-40B4-BE49-F238E27FC236}">
                  <a16:creationId xmlns:a16="http://schemas.microsoft.com/office/drawing/2014/main" id="{EBA00C81-D1BE-4A5C-A475-3D5E32F35FC4}"/>
                </a:ext>
              </a:extLst>
            </p:cNvPr>
            <p:cNvSpPr>
              <a:spLocks noChangeArrowheads="1"/>
            </p:cNvSpPr>
            <p:nvPr/>
          </p:nvSpPr>
          <p:spPr bwMode="auto">
            <a:xfrm>
              <a:off x="1648" y="2944"/>
              <a:ext cx="6" cy="719"/>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6" name="Rectangle 671">
              <a:extLst>
                <a:ext uri="{FF2B5EF4-FFF2-40B4-BE49-F238E27FC236}">
                  <a16:creationId xmlns:a16="http://schemas.microsoft.com/office/drawing/2014/main" id="{ABF91DC5-A428-4171-A162-267E35B05C3A}"/>
                </a:ext>
              </a:extLst>
            </p:cNvPr>
            <p:cNvSpPr>
              <a:spLocks noChangeArrowheads="1"/>
            </p:cNvSpPr>
            <p:nvPr/>
          </p:nvSpPr>
          <p:spPr bwMode="auto">
            <a:xfrm>
              <a:off x="1654" y="2944"/>
              <a:ext cx="7" cy="719"/>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7" name="Rectangle 672">
              <a:extLst>
                <a:ext uri="{FF2B5EF4-FFF2-40B4-BE49-F238E27FC236}">
                  <a16:creationId xmlns:a16="http://schemas.microsoft.com/office/drawing/2014/main" id="{BF23C9F4-8571-4D45-8C48-CB94F3D9F6B3}"/>
                </a:ext>
              </a:extLst>
            </p:cNvPr>
            <p:cNvSpPr>
              <a:spLocks noChangeArrowheads="1"/>
            </p:cNvSpPr>
            <p:nvPr/>
          </p:nvSpPr>
          <p:spPr bwMode="auto">
            <a:xfrm>
              <a:off x="1661" y="2944"/>
              <a:ext cx="6" cy="719"/>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8" name="Rectangle 673">
              <a:extLst>
                <a:ext uri="{FF2B5EF4-FFF2-40B4-BE49-F238E27FC236}">
                  <a16:creationId xmlns:a16="http://schemas.microsoft.com/office/drawing/2014/main" id="{6F02E38A-EEFD-433C-BCC2-82C1D7307B4C}"/>
                </a:ext>
              </a:extLst>
            </p:cNvPr>
            <p:cNvSpPr>
              <a:spLocks noChangeArrowheads="1"/>
            </p:cNvSpPr>
            <p:nvPr/>
          </p:nvSpPr>
          <p:spPr bwMode="auto">
            <a:xfrm>
              <a:off x="1667" y="2944"/>
              <a:ext cx="14" cy="719"/>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59" name="Rectangle 674">
              <a:extLst>
                <a:ext uri="{FF2B5EF4-FFF2-40B4-BE49-F238E27FC236}">
                  <a16:creationId xmlns:a16="http://schemas.microsoft.com/office/drawing/2014/main" id="{309FE119-3F8A-4DD2-91E0-05FFEF16E9F3}"/>
                </a:ext>
              </a:extLst>
            </p:cNvPr>
            <p:cNvSpPr>
              <a:spLocks noChangeArrowheads="1"/>
            </p:cNvSpPr>
            <p:nvPr/>
          </p:nvSpPr>
          <p:spPr bwMode="auto">
            <a:xfrm>
              <a:off x="1681" y="2944"/>
              <a:ext cx="6" cy="719"/>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0" name="Rectangle 675">
              <a:extLst>
                <a:ext uri="{FF2B5EF4-FFF2-40B4-BE49-F238E27FC236}">
                  <a16:creationId xmlns:a16="http://schemas.microsoft.com/office/drawing/2014/main" id="{BDC42ED1-B1DF-4981-B4DB-774C2381687A}"/>
                </a:ext>
              </a:extLst>
            </p:cNvPr>
            <p:cNvSpPr>
              <a:spLocks noChangeArrowheads="1"/>
            </p:cNvSpPr>
            <p:nvPr/>
          </p:nvSpPr>
          <p:spPr bwMode="auto">
            <a:xfrm>
              <a:off x="1687" y="2944"/>
              <a:ext cx="7" cy="719"/>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1" name="Rectangle 676">
              <a:extLst>
                <a:ext uri="{FF2B5EF4-FFF2-40B4-BE49-F238E27FC236}">
                  <a16:creationId xmlns:a16="http://schemas.microsoft.com/office/drawing/2014/main" id="{C802482B-5995-492F-808D-E8C678D72017}"/>
                </a:ext>
              </a:extLst>
            </p:cNvPr>
            <p:cNvSpPr>
              <a:spLocks noChangeArrowheads="1"/>
            </p:cNvSpPr>
            <p:nvPr/>
          </p:nvSpPr>
          <p:spPr bwMode="auto">
            <a:xfrm>
              <a:off x="1694" y="2944"/>
              <a:ext cx="6" cy="719"/>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2" name="Rectangle 677">
              <a:extLst>
                <a:ext uri="{FF2B5EF4-FFF2-40B4-BE49-F238E27FC236}">
                  <a16:creationId xmlns:a16="http://schemas.microsoft.com/office/drawing/2014/main" id="{DCDDB1A4-1BE3-429B-96BC-6B77B080FDF9}"/>
                </a:ext>
              </a:extLst>
            </p:cNvPr>
            <p:cNvSpPr>
              <a:spLocks noChangeArrowheads="1"/>
            </p:cNvSpPr>
            <p:nvPr/>
          </p:nvSpPr>
          <p:spPr bwMode="auto">
            <a:xfrm>
              <a:off x="1700" y="2944"/>
              <a:ext cx="7" cy="719"/>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3" name="Rectangle 678">
              <a:extLst>
                <a:ext uri="{FF2B5EF4-FFF2-40B4-BE49-F238E27FC236}">
                  <a16:creationId xmlns:a16="http://schemas.microsoft.com/office/drawing/2014/main" id="{8B5CBD1F-85F4-4E23-A818-7A8C58BE55B2}"/>
                </a:ext>
              </a:extLst>
            </p:cNvPr>
            <p:cNvSpPr>
              <a:spLocks noChangeArrowheads="1"/>
            </p:cNvSpPr>
            <p:nvPr/>
          </p:nvSpPr>
          <p:spPr bwMode="auto">
            <a:xfrm>
              <a:off x="1707" y="2944"/>
              <a:ext cx="7" cy="719"/>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4" name="Rectangle 679">
              <a:extLst>
                <a:ext uri="{FF2B5EF4-FFF2-40B4-BE49-F238E27FC236}">
                  <a16:creationId xmlns:a16="http://schemas.microsoft.com/office/drawing/2014/main" id="{92C7C464-8ABB-4486-AFF9-996384271A99}"/>
                </a:ext>
              </a:extLst>
            </p:cNvPr>
            <p:cNvSpPr>
              <a:spLocks noChangeArrowheads="1"/>
            </p:cNvSpPr>
            <p:nvPr/>
          </p:nvSpPr>
          <p:spPr bwMode="auto">
            <a:xfrm>
              <a:off x="1714" y="2944"/>
              <a:ext cx="6" cy="719"/>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5" name="Rectangle 680">
              <a:extLst>
                <a:ext uri="{FF2B5EF4-FFF2-40B4-BE49-F238E27FC236}">
                  <a16:creationId xmlns:a16="http://schemas.microsoft.com/office/drawing/2014/main" id="{16F5C534-C1F0-48E8-85AD-9B3A751188DB}"/>
                </a:ext>
              </a:extLst>
            </p:cNvPr>
            <p:cNvSpPr>
              <a:spLocks noChangeArrowheads="1"/>
            </p:cNvSpPr>
            <p:nvPr/>
          </p:nvSpPr>
          <p:spPr bwMode="auto">
            <a:xfrm>
              <a:off x="1720" y="2944"/>
              <a:ext cx="13" cy="719"/>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6" name="Rectangle 681">
              <a:extLst>
                <a:ext uri="{FF2B5EF4-FFF2-40B4-BE49-F238E27FC236}">
                  <a16:creationId xmlns:a16="http://schemas.microsoft.com/office/drawing/2014/main" id="{184B0A7B-A001-425F-861C-61C15E2C1E86}"/>
                </a:ext>
              </a:extLst>
            </p:cNvPr>
            <p:cNvSpPr>
              <a:spLocks noChangeArrowheads="1"/>
            </p:cNvSpPr>
            <p:nvPr/>
          </p:nvSpPr>
          <p:spPr bwMode="auto">
            <a:xfrm>
              <a:off x="1733" y="2944"/>
              <a:ext cx="7" cy="719"/>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7" name="Rectangle 682">
              <a:extLst>
                <a:ext uri="{FF2B5EF4-FFF2-40B4-BE49-F238E27FC236}">
                  <a16:creationId xmlns:a16="http://schemas.microsoft.com/office/drawing/2014/main" id="{228CA0D2-E43A-4802-A759-95A8FD2B869D}"/>
                </a:ext>
              </a:extLst>
            </p:cNvPr>
            <p:cNvSpPr>
              <a:spLocks noChangeArrowheads="1"/>
            </p:cNvSpPr>
            <p:nvPr/>
          </p:nvSpPr>
          <p:spPr bwMode="auto">
            <a:xfrm>
              <a:off x="1740" y="2944"/>
              <a:ext cx="7" cy="719"/>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8" name="Rectangle 683">
              <a:extLst>
                <a:ext uri="{FF2B5EF4-FFF2-40B4-BE49-F238E27FC236}">
                  <a16:creationId xmlns:a16="http://schemas.microsoft.com/office/drawing/2014/main" id="{C70BB0AE-019D-480B-BCF8-D08FC0BDBCE8}"/>
                </a:ext>
              </a:extLst>
            </p:cNvPr>
            <p:cNvSpPr>
              <a:spLocks noChangeArrowheads="1"/>
            </p:cNvSpPr>
            <p:nvPr/>
          </p:nvSpPr>
          <p:spPr bwMode="auto">
            <a:xfrm>
              <a:off x="1747" y="2944"/>
              <a:ext cx="6" cy="719"/>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69" name="Rectangle 684">
              <a:extLst>
                <a:ext uri="{FF2B5EF4-FFF2-40B4-BE49-F238E27FC236}">
                  <a16:creationId xmlns:a16="http://schemas.microsoft.com/office/drawing/2014/main" id="{EAB13379-00A5-4E02-A254-B203A9F670B0}"/>
                </a:ext>
              </a:extLst>
            </p:cNvPr>
            <p:cNvSpPr>
              <a:spLocks noChangeArrowheads="1"/>
            </p:cNvSpPr>
            <p:nvPr/>
          </p:nvSpPr>
          <p:spPr bwMode="auto">
            <a:xfrm>
              <a:off x="1753" y="2944"/>
              <a:ext cx="7" cy="719"/>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0" name="Rectangle 685">
              <a:extLst>
                <a:ext uri="{FF2B5EF4-FFF2-40B4-BE49-F238E27FC236}">
                  <a16:creationId xmlns:a16="http://schemas.microsoft.com/office/drawing/2014/main" id="{A1E6D8DA-0923-4C79-ABF7-8CBDD6AEA595}"/>
                </a:ext>
              </a:extLst>
            </p:cNvPr>
            <p:cNvSpPr>
              <a:spLocks noChangeArrowheads="1"/>
            </p:cNvSpPr>
            <p:nvPr/>
          </p:nvSpPr>
          <p:spPr bwMode="auto">
            <a:xfrm>
              <a:off x="1760" y="2944"/>
              <a:ext cx="6" cy="719"/>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1" name="Rectangle 686">
              <a:extLst>
                <a:ext uri="{FF2B5EF4-FFF2-40B4-BE49-F238E27FC236}">
                  <a16:creationId xmlns:a16="http://schemas.microsoft.com/office/drawing/2014/main" id="{3CEEA504-7DA0-4BB6-8CE9-AAE43A77B9CD}"/>
                </a:ext>
              </a:extLst>
            </p:cNvPr>
            <p:cNvSpPr>
              <a:spLocks noChangeArrowheads="1"/>
            </p:cNvSpPr>
            <p:nvPr/>
          </p:nvSpPr>
          <p:spPr bwMode="auto">
            <a:xfrm>
              <a:off x="1766" y="2944"/>
              <a:ext cx="14" cy="719"/>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2" name="Rectangle 687">
              <a:extLst>
                <a:ext uri="{FF2B5EF4-FFF2-40B4-BE49-F238E27FC236}">
                  <a16:creationId xmlns:a16="http://schemas.microsoft.com/office/drawing/2014/main" id="{5EFD61C7-0FCF-4AC8-B65F-DAED4F5A1F22}"/>
                </a:ext>
              </a:extLst>
            </p:cNvPr>
            <p:cNvSpPr>
              <a:spLocks noChangeArrowheads="1"/>
            </p:cNvSpPr>
            <p:nvPr/>
          </p:nvSpPr>
          <p:spPr bwMode="auto">
            <a:xfrm>
              <a:off x="1780" y="2944"/>
              <a:ext cx="6"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3" name="Rectangle 688">
              <a:extLst>
                <a:ext uri="{FF2B5EF4-FFF2-40B4-BE49-F238E27FC236}">
                  <a16:creationId xmlns:a16="http://schemas.microsoft.com/office/drawing/2014/main" id="{7B291394-66AC-4AE0-85A2-BD483229DA77}"/>
                </a:ext>
              </a:extLst>
            </p:cNvPr>
            <p:cNvSpPr>
              <a:spLocks noChangeArrowheads="1"/>
            </p:cNvSpPr>
            <p:nvPr/>
          </p:nvSpPr>
          <p:spPr bwMode="auto">
            <a:xfrm>
              <a:off x="1786" y="2944"/>
              <a:ext cx="7"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74" name="Rectangle 689">
              <a:extLst>
                <a:ext uri="{FF2B5EF4-FFF2-40B4-BE49-F238E27FC236}">
                  <a16:creationId xmlns:a16="http://schemas.microsoft.com/office/drawing/2014/main" id="{CD76B4F5-77D7-4DC0-A4B0-7D94B099BECD}"/>
                </a:ext>
              </a:extLst>
            </p:cNvPr>
            <p:cNvSpPr>
              <a:spLocks noChangeArrowheads="1"/>
            </p:cNvSpPr>
            <p:nvPr/>
          </p:nvSpPr>
          <p:spPr bwMode="auto">
            <a:xfrm>
              <a:off x="1793" y="2944"/>
              <a:ext cx="6" cy="719"/>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7" name="Rectangle 690">
            <a:extLst>
              <a:ext uri="{FF2B5EF4-FFF2-40B4-BE49-F238E27FC236}">
                <a16:creationId xmlns:a16="http://schemas.microsoft.com/office/drawing/2014/main" id="{73BA8F16-6D2E-40A9-9622-5DB8600BDDBE}"/>
              </a:ext>
            </a:extLst>
          </p:cNvPr>
          <p:cNvSpPr>
            <a:spLocks noChangeArrowheads="1"/>
          </p:cNvSpPr>
          <p:nvPr/>
        </p:nvSpPr>
        <p:spPr bwMode="auto">
          <a:xfrm>
            <a:off x="2541588" y="4673600"/>
            <a:ext cx="314325" cy="1141413"/>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298" name="Group 691">
            <a:extLst>
              <a:ext uri="{FF2B5EF4-FFF2-40B4-BE49-F238E27FC236}">
                <a16:creationId xmlns:a16="http://schemas.microsoft.com/office/drawing/2014/main" id="{B10BD003-FBEC-4237-B688-3E5A4050176C}"/>
              </a:ext>
            </a:extLst>
          </p:cNvPr>
          <p:cNvGrpSpPr>
            <a:grpSpLocks/>
          </p:cNvGrpSpPr>
          <p:nvPr/>
        </p:nvGrpSpPr>
        <p:grpSpPr bwMode="auto">
          <a:xfrm>
            <a:off x="2354263" y="4359275"/>
            <a:ext cx="198437" cy="1466850"/>
            <a:chOff x="1483" y="2746"/>
            <a:chExt cx="125" cy="924"/>
          </a:xfrm>
        </p:grpSpPr>
        <p:sp>
          <p:nvSpPr>
            <p:cNvPr id="53830" name="Rectangle 692">
              <a:extLst>
                <a:ext uri="{FF2B5EF4-FFF2-40B4-BE49-F238E27FC236}">
                  <a16:creationId xmlns:a16="http://schemas.microsoft.com/office/drawing/2014/main" id="{314FD104-D81A-4FD3-8149-82271DF60839}"/>
                </a:ext>
              </a:extLst>
            </p:cNvPr>
            <p:cNvSpPr>
              <a:spLocks noChangeArrowheads="1"/>
            </p:cNvSpPr>
            <p:nvPr/>
          </p:nvSpPr>
          <p:spPr bwMode="auto">
            <a:xfrm>
              <a:off x="1483" y="2746"/>
              <a:ext cx="6" cy="92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1" name="Rectangle 693">
              <a:extLst>
                <a:ext uri="{FF2B5EF4-FFF2-40B4-BE49-F238E27FC236}">
                  <a16:creationId xmlns:a16="http://schemas.microsoft.com/office/drawing/2014/main" id="{707C23A2-F35F-4187-BB3F-AC1C9C71A42A}"/>
                </a:ext>
              </a:extLst>
            </p:cNvPr>
            <p:cNvSpPr>
              <a:spLocks noChangeArrowheads="1"/>
            </p:cNvSpPr>
            <p:nvPr/>
          </p:nvSpPr>
          <p:spPr bwMode="auto">
            <a:xfrm>
              <a:off x="1489" y="2746"/>
              <a:ext cx="7" cy="92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2" name="Rectangle 694">
              <a:extLst>
                <a:ext uri="{FF2B5EF4-FFF2-40B4-BE49-F238E27FC236}">
                  <a16:creationId xmlns:a16="http://schemas.microsoft.com/office/drawing/2014/main" id="{15C03CD5-5CE2-47B0-9673-DA95A178CE4B}"/>
                </a:ext>
              </a:extLst>
            </p:cNvPr>
            <p:cNvSpPr>
              <a:spLocks noChangeArrowheads="1"/>
            </p:cNvSpPr>
            <p:nvPr/>
          </p:nvSpPr>
          <p:spPr bwMode="auto">
            <a:xfrm>
              <a:off x="1496" y="2746"/>
              <a:ext cx="6" cy="92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3" name="Rectangle 695">
              <a:extLst>
                <a:ext uri="{FF2B5EF4-FFF2-40B4-BE49-F238E27FC236}">
                  <a16:creationId xmlns:a16="http://schemas.microsoft.com/office/drawing/2014/main" id="{AB753993-36B4-4DAF-9668-5A790620B671}"/>
                </a:ext>
              </a:extLst>
            </p:cNvPr>
            <p:cNvSpPr>
              <a:spLocks noChangeArrowheads="1"/>
            </p:cNvSpPr>
            <p:nvPr/>
          </p:nvSpPr>
          <p:spPr bwMode="auto">
            <a:xfrm>
              <a:off x="1502" y="2746"/>
              <a:ext cx="7" cy="92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4" name="Rectangle 696">
              <a:extLst>
                <a:ext uri="{FF2B5EF4-FFF2-40B4-BE49-F238E27FC236}">
                  <a16:creationId xmlns:a16="http://schemas.microsoft.com/office/drawing/2014/main" id="{5207DB5F-2AF3-46F6-A285-8B690B053C7D}"/>
                </a:ext>
              </a:extLst>
            </p:cNvPr>
            <p:cNvSpPr>
              <a:spLocks noChangeArrowheads="1"/>
            </p:cNvSpPr>
            <p:nvPr/>
          </p:nvSpPr>
          <p:spPr bwMode="auto">
            <a:xfrm>
              <a:off x="1509" y="2746"/>
              <a:ext cx="7" cy="924"/>
            </a:xfrm>
            <a:prstGeom prst="rect">
              <a:avLst/>
            </a:prstGeom>
            <a:solidFill>
              <a:srgbClr val="6E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5" name="Rectangle 697">
              <a:extLst>
                <a:ext uri="{FF2B5EF4-FFF2-40B4-BE49-F238E27FC236}">
                  <a16:creationId xmlns:a16="http://schemas.microsoft.com/office/drawing/2014/main" id="{DEA33B6C-749F-495F-9F40-DB2C22C7D5EF}"/>
                </a:ext>
              </a:extLst>
            </p:cNvPr>
            <p:cNvSpPr>
              <a:spLocks noChangeArrowheads="1"/>
            </p:cNvSpPr>
            <p:nvPr/>
          </p:nvSpPr>
          <p:spPr bwMode="auto">
            <a:xfrm>
              <a:off x="1516" y="2746"/>
              <a:ext cx="6" cy="92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6" name="Rectangle 698">
              <a:extLst>
                <a:ext uri="{FF2B5EF4-FFF2-40B4-BE49-F238E27FC236}">
                  <a16:creationId xmlns:a16="http://schemas.microsoft.com/office/drawing/2014/main" id="{45F95C67-F89B-496B-A19A-BBC0D98B4FE2}"/>
                </a:ext>
              </a:extLst>
            </p:cNvPr>
            <p:cNvSpPr>
              <a:spLocks noChangeArrowheads="1"/>
            </p:cNvSpPr>
            <p:nvPr/>
          </p:nvSpPr>
          <p:spPr bwMode="auto">
            <a:xfrm>
              <a:off x="1522" y="2746"/>
              <a:ext cx="7" cy="92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7" name="Rectangle 699">
              <a:extLst>
                <a:ext uri="{FF2B5EF4-FFF2-40B4-BE49-F238E27FC236}">
                  <a16:creationId xmlns:a16="http://schemas.microsoft.com/office/drawing/2014/main" id="{EC5F98D2-DB57-49CD-BA2A-753B2064851F}"/>
                </a:ext>
              </a:extLst>
            </p:cNvPr>
            <p:cNvSpPr>
              <a:spLocks noChangeArrowheads="1"/>
            </p:cNvSpPr>
            <p:nvPr/>
          </p:nvSpPr>
          <p:spPr bwMode="auto">
            <a:xfrm>
              <a:off x="1529" y="2746"/>
              <a:ext cx="6" cy="92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8" name="Rectangle 700">
              <a:extLst>
                <a:ext uri="{FF2B5EF4-FFF2-40B4-BE49-F238E27FC236}">
                  <a16:creationId xmlns:a16="http://schemas.microsoft.com/office/drawing/2014/main" id="{41EB731C-37EC-4BB8-B2E8-3160808F985F}"/>
                </a:ext>
              </a:extLst>
            </p:cNvPr>
            <p:cNvSpPr>
              <a:spLocks noChangeArrowheads="1"/>
            </p:cNvSpPr>
            <p:nvPr/>
          </p:nvSpPr>
          <p:spPr bwMode="auto">
            <a:xfrm>
              <a:off x="1535" y="2746"/>
              <a:ext cx="7" cy="924"/>
            </a:xfrm>
            <a:prstGeom prst="rect">
              <a:avLst/>
            </a:prstGeom>
            <a:solidFill>
              <a:srgbClr val="648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39" name="Rectangle 701">
              <a:extLst>
                <a:ext uri="{FF2B5EF4-FFF2-40B4-BE49-F238E27FC236}">
                  <a16:creationId xmlns:a16="http://schemas.microsoft.com/office/drawing/2014/main" id="{9DC49B43-194F-4A95-8090-57200B3D45E2}"/>
                </a:ext>
              </a:extLst>
            </p:cNvPr>
            <p:cNvSpPr>
              <a:spLocks noChangeArrowheads="1"/>
            </p:cNvSpPr>
            <p:nvPr/>
          </p:nvSpPr>
          <p:spPr bwMode="auto">
            <a:xfrm>
              <a:off x="1542" y="2746"/>
              <a:ext cx="7" cy="924"/>
            </a:xfrm>
            <a:prstGeom prst="rect">
              <a:avLst/>
            </a:prstGeom>
            <a:solidFill>
              <a:srgbClr val="618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0" name="Rectangle 702">
              <a:extLst>
                <a:ext uri="{FF2B5EF4-FFF2-40B4-BE49-F238E27FC236}">
                  <a16:creationId xmlns:a16="http://schemas.microsoft.com/office/drawing/2014/main" id="{D815ECB9-0F53-4E76-83B2-88EDD795218E}"/>
                </a:ext>
              </a:extLst>
            </p:cNvPr>
            <p:cNvSpPr>
              <a:spLocks noChangeArrowheads="1"/>
            </p:cNvSpPr>
            <p:nvPr/>
          </p:nvSpPr>
          <p:spPr bwMode="auto">
            <a:xfrm>
              <a:off x="1549" y="2746"/>
              <a:ext cx="6" cy="92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1" name="Rectangle 703">
              <a:extLst>
                <a:ext uri="{FF2B5EF4-FFF2-40B4-BE49-F238E27FC236}">
                  <a16:creationId xmlns:a16="http://schemas.microsoft.com/office/drawing/2014/main" id="{984DC354-11D9-4F9D-BE06-8C79EC9DD5EF}"/>
                </a:ext>
              </a:extLst>
            </p:cNvPr>
            <p:cNvSpPr>
              <a:spLocks noChangeArrowheads="1"/>
            </p:cNvSpPr>
            <p:nvPr/>
          </p:nvSpPr>
          <p:spPr bwMode="auto">
            <a:xfrm>
              <a:off x="1555" y="2746"/>
              <a:ext cx="7" cy="92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2" name="Rectangle 704">
              <a:extLst>
                <a:ext uri="{FF2B5EF4-FFF2-40B4-BE49-F238E27FC236}">
                  <a16:creationId xmlns:a16="http://schemas.microsoft.com/office/drawing/2014/main" id="{697B5871-C39D-4CD0-A02C-B3B10E598EB9}"/>
                </a:ext>
              </a:extLst>
            </p:cNvPr>
            <p:cNvSpPr>
              <a:spLocks noChangeArrowheads="1"/>
            </p:cNvSpPr>
            <p:nvPr/>
          </p:nvSpPr>
          <p:spPr bwMode="auto">
            <a:xfrm>
              <a:off x="1562" y="2746"/>
              <a:ext cx="6" cy="92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3" name="Rectangle 705">
              <a:extLst>
                <a:ext uri="{FF2B5EF4-FFF2-40B4-BE49-F238E27FC236}">
                  <a16:creationId xmlns:a16="http://schemas.microsoft.com/office/drawing/2014/main" id="{9AD9A1AB-33F0-4DCC-B972-1EC3C59CB9BB}"/>
                </a:ext>
              </a:extLst>
            </p:cNvPr>
            <p:cNvSpPr>
              <a:spLocks noChangeArrowheads="1"/>
            </p:cNvSpPr>
            <p:nvPr/>
          </p:nvSpPr>
          <p:spPr bwMode="auto">
            <a:xfrm>
              <a:off x="1568" y="2746"/>
              <a:ext cx="7" cy="92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4" name="Rectangle 706">
              <a:extLst>
                <a:ext uri="{FF2B5EF4-FFF2-40B4-BE49-F238E27FC236}">
                  <a16:creationId xmlns:a16="http://schemas.microsoft.com/office/drawing/2014/main" id="{EFCB0926-7248-4C4A-A417-1F3A4AE117F3}"/>
                </a:ext>
              </a:extLst>
            </p:cNvPr>
            <p:cNvSpPr>
              <a:spLocks noChangeArrowheads="1"/>
            </p:cNvSpPr>
            <p:nvPr/>
          </p:nvSpPr>
          <p:spPr bwMode="auto">
            <a:xfrm>
              <a:off x="1575" y="2746"/>
              <a:ext cx="7" cy="92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5" name="Rectangle 707">
              <a:extLst>
                <a:ext uri="{FF2B5EF4-FFF2-40B4-BE49-F238E27FC236}">
                  <a16:creationId xmlns:a16="http://schemas.microsoft.com/office/drawing/2014/main" id="{A8BF0EB2-C5A7-46CC-A8AF-E8E760A7C85F}"/>
                </a:ext>
              </a:extLst>
            </p:cNvPr>
            <p:cNvSpPr>
              <a:spLocks noChangeArrowheads="1"/>
            </p:cNvSpPr>
            <p:nvPr/>
          </p:nvSpPr>
          <p:spPr bwMode="auto">
            <a:xfrm>
              <a:off x="1582" y="2746"/>
              <a:ext cx="6" cy="92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6" name="Rectangle 708">
              <a:extLst>
                <a:ext uri="{FF2B5EF4-FFF2-40B4-BE49-F238E27FC236}">
                  <a16:creationId xmlns:a16="http://schemas.microsoft.com/office/drawing/2014/main" id="{27FA5806-032A-4C10-8123-BFA46EA32F05}"/>
                </a:ext>
              </a:extLst>
            </p:cNvPr>
            <p:cNvSpPr>
              <a:spLocks noChangeArrowheads="1"/>
            </p:cNvSpPr>
            <p:nvPr/>
          </p:nvSpPr>
          <p:spPr bwMode="auto">
            <a:xfrm>
              <a:off x="1588" y="2746"/>
              <a:ext cx="7" cy="92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7" name="Rectangle 709">
              <a:extLst>
                <a:ext uri="{FF2B5EF4-FFF2-40B4-BE49-F238E27FC236}">
                  <a16:creationId xmlns:a16="http://schemas.microsoft.com/office/drawing/2014/main" id="{95A69F14-7C46-445A-AA55-47F69BF25CAD}"/>
                </a:ext>
              </a:extLst>
            </p:cNvPr>
            <p:cNvSpPr>
              <a:spLocks noChangeArrowheads="1"/>
            </p:cNvSpPr>
            <p:nvPr/>
          </p:nvSpPr>
          <p:spPr bwMode="auto">
            <a:xfrm>
              <a:off x="1595" y="2746"/>
              <a:ext cx="6" cy="92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48" name="Rectangle 710">
              <a:extLst>
                <a:ext uri="{FF2B5EF4-FFF2-40B4-BE49-F238E27FC236}">
                  <a16:creationId xmlns:a16="http://schemas.microsoft.com/office/drawing/2014/main" id="{2EEB9041-197E-4FB6-85DF-4B9BBF67E813}"/>
                </a:ext>
              </a:extLst>
            </p:cNvPr>
            <p:cNvSpPr>
              <a:spLocks noChangeArrowheads="1"/>
            </p:cNvSpPr>
            <p:nvPr/>
          </p:nvSpPr>
          <p:spPr bwMode="auto">
            <a:xfrm>
              <a:off x="1601" y="2746"/>
              <a:ext cx="7" cy="92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299" name="Freeform 711">
            <a:extLst>
              <a:ext uri="{FF2B5EF4-FFF2-40B4-BE49-F238E27FC236}">
                <a16:creationId xmlns:a16="http://schemas.microsoft.com/office/drawing/2014/main" id="{D9518DB9-F47E-42BB-A292-85576FF560C9}"/>
              </a:ext>
            </a:extLst>
          </p:cNvPr>
          <p:cNvSpPr>
            <a:spLocks/>
          </p:cNvSpPr>
          <p:nvPr/>
        </p:nvSpPr>
        <p:spPr bwMode="auto">
          <a:xfrm>
            <a:off x="2354263" y="4359275"/>
            <a:ext cx="187325" cy="1455738"/>
          </a:xfrm>
          <a:custGeom>
            <a:avLst/>
            <a:gdLst>
              <a:gd name="T0" fmla="*/ 0 w 118"/>
              <a:gd name="T1" fmla="*/ 2147483646 h 917"/>
              <a:gd name="T2" fmla="*/ 0 w 118"/>
              <a:gd name="T3" fmla="*/ 0 h 917"/>
              <a:gd name="T4" fmla="*/ 2147483646 w 118"/>
              <a:gd name="T5" fmla="*/ 2147483646 h 917"/>
              <a:gd name="T6" fmla="*/ 2147483646 w 118"/>
              <a:gd name="T7" fmla="*/ 2147483646 h 917"/>
              <a:gd name="T8" fmla="*/ 0 w 118"/>
              <a:gd name="T9" fmla="*/ 2147483646 h 917"/>
              <a:gd name="T10" fmla="*/ 0 60000 65536"/>
              <a:gd name="T11" fmla="*/ 0 60000 65536"/>
              <a:gd name="T12" fmla="*/ 0 60000 65536"/>
              <a:gd name="T13" fmla="*/ 0 60000 65536"/>
              <a:gd name="T14" fmla="*/ 0 60000 65536"/>
              <a:gd name="T15" fmla="*/ 0 w 118"/>
              <a:gd name="T16" fmla="*/ 0 h 917"/>
              <a:gd name="T17" fmla="*/ 118 w 118"/>
              <a:gd name="T18" fmla="*/ 917 h 917"/>
            </a:gdLst>
            <a:ahLst/>
            <a:cxnLst>
              <a:cxn ang="T10">
                <a:pos x="T0" y="T1"/>
              </a:cxn>
              <a:cxn ang="T11">
                <a:pos x="T2" y="T3"/>
              </a:cxn>
              <a:cxn ang="T12">
                <a:pos x="T4" y="T5"/>
              </a:cxn>
              <a:cxn ang="T13">
                <a:pos x="T6" y="T7"/>
              </a:cxn>
              <a:cxn ang="T14">
                <a:pos x="T8" y="T9"/>
              </a:cxn>
            </a:cxnLst>
            <a:rect l="T15" t="T16" r="T17" b="T18"/>
            <a:pathLst>
              <a:path w="118" h="917">
                <a:moveTo>
                  <a:pt x="0" y="719"/>
                </a:moveTo>
                <a:lnTo>
                  <a:pt x="0" y="0"/>
                </a:lnTo>
                <a:lnTo>
                  <a:pt x="118" y="198"/>
                </a:lnTo>
                <a:lnTo>
                  <a:pt x="118" y="917"/>
                </a:lnTo>
                <a:lnTo>
                  <a:pt x="0" y="719"/>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0" name="Group 712">
            <a:extLst>
              <a:ext uri="{FF2B5EF4-FFF2-40B4-BE49-F238E27FC236}">
                <a16:creationId xmlns:a16="http://schemas.microsoft.com/office/drawing/2014/main" id="{5382A946-930D-4D40-B5E5-C35D61DF7725}"/>
              </a:ext>
            </a:extLst>
          </p:cNvPr>
          <p:cNvGrpSpPr>
            <a:grpSpLocks/>
          </p:cNvGrpSpPr>
          <p:nvPr/>
        </p:nvGrpSpPr>
        <p:grpSpPr bwMode="auto">
          <a:xfrm>
            <a:off x="2354263" y="4359275"/>
            <a:ext cx="512762" cy="323850"/>
            <a:chOff x="1483" y="2746"/>
            <a:chExt cx="323" cy="204"/>
          </a:xfrm>
        </p:grpSpPr>
        <p:sp>
          <p:nvSpPr>
            <p:cNvPr id="53781" name="Rectangle 713">
              <a:extLst>
                <a:ext uri="{FF2B5EF4-FFF2-40B4-BE49-F238E27FC236}">
                  <a16:creationId xmlns:a16="http://schemas.microsoft.com/office/drawing/2014/main" id="{F38DCD20-DB47-4BA8-8FD3-D16DBDB0CCBA}"/>
                </a:ext>
              </a:extLst>
            </p:cNvPr>
            <p:cNvSpPr>
              <a:spLocks noChangeArrowheads="1"/>
            </p:cNvSpPr>
            <p:nvPr/>
          </p:nvSpPr>
          <p:spPr bwMode="auto">
            <a:xfrm>
              <a:off x="1483" y="2746"/>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2" name="Rectangle 714">
              <a:extLst>
                <a:ext uri="{FF2B5EF4-FFF2-40B4-BE49-F238E27FC236}">
                  <a16:creationId xmlns:a16="http://schemas.microsoft.com/office/drawing/2014/main" id="{B05465EA-84C0-4B6F-A847-DADCCFFBE0E4}"/>
                </a:ext>
              </a:extLst>
            </p:cNvPr>
            <p:cNvSpPr>
              <a:spLocks noChangeArrowheads="1"/>
            </p:cNvSpPr>
            <p:nvPr/>
          </p:nvSpPr>
          <p:spPr bwMode="auto">
            <a:xfrm>
              <a:off x="1489" y="2746"/>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3" name="Rectangle 715">
              <a:extLst>
                <a:ext uri="{FF2B5EF4-FFF2-40B4-BE49-F238E27FC236}">
                  <a16:creationId xmlns:a16="http://schemas.microsoft.com/office/drawing/2014/main" id="{2AE630DD-19C6-42F3-A068-2DD81749ABA2}"/>
                </a:ext>
              </a:extLst>
            </p:cNvPr>
            <p:cNvSpPr>
              <a:spLocks noChangeArrowheads="1"/>
            </p:cNvSpPr>
            <p:nvPr/>
          </p:nvSpPr>
          <p:spPr bwMode="auto">
            <a:xfrm>
              <a:off x="1496" y="2746"/>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4" name="Rectangle 716">
              <a:extLst>
                <a:ext uri="{FF2B5EF4-FFF2-40B4-BE49-F238E27FC236}">
                  <a16:creationId xmlns:a16="http://schemas.microsoft.com/office/drawing/2014/main" id="{86E2A0ED-B81B-42CF-9B09-E54FB115E2B9}"/>
                </a:ext>
              </a:extLst>
            </p:cNvPr>
            <p:cNvSpPr>
              <a:spLocks noChangeArrowheads="1"/>
            </p:cNvSpPr>
            <p:nvPr/>
          </p:nvSpPr>
          <p:spPr bwMode="auto">
            <a:xfrm>
              <a:off x="1502" y="2746"/>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5" name="Rectangle 717">
              <a:extLst>
                <a:ext uri="{FF2B5EF4-FFF2-40B4-BE49-F238E27FC236}">
                  <a16:creationId xmlns:a16="http://schemas.microsoft.com/office/drawing/2014/main" id="{2E480406-55EE-4FFE-929C-8BFE4ACB4630}"/>
                </a:ext>
              </a:extLst>
            </p:cNvPr>
            <p:cNvSpPr>
              <a:spLocks noChangeArrowheads="1"/>
            </p:cNvSpPr>
            <p:nvPr/>
          </p:nvSpPr>
          <p:spPr bwMode="auto">
            <a:xfrm>
              <a:off x="1509" y="2746"/>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6" name="Rectangle 718">
              <a:extLst>
                <a:ext uri="{FF2B5EF4-FFF2-40B4-BE49-F238E27FC236}">
                  <a16:creationId xmlns:a16="http://schemas.microsoft.com/office/drawing/2014/main" id="{27619C4C-920F-459F-9D14-7EF52712CCAC}"/>
                </a:ext>
              </a:extLst>
            </p:cNvPr>
            <p:cNvSpPr>
              <a:spLocks noChangeArrowheads="1"/>
            </p:cNvSpPr>
            <p:nvPr/>
          </p:nvSpPr>
          <p:spPr bwMode="auto">
            <a:xfrm>
              <a:off x="1516" y="2746"/>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7" name="Rectangle 719">
              <a:extLst>
                <a:ext uri="{FF2B5EF4-FFF2-40B4-BE49-F238E27FC236}">
                  <a16:creationId xmlns:a16="http://schemas.microsoft.com/office/drawing/2014/main" id="{459E4186-EA83-47F4-B969-A0130BF2640C}"/>
                </a:ext>
              </a:extLst>
            </p:cNvPr>
            <p:cNvSpPr>
              <a:spLocks noChangeArrowheads="1"/>
            </p:cNvSpPr>
            <p:nvPr/>
          </p:nvSpPr>
          <p:spPr bwMode="auto">
            <a:xfrm>
              <a:off x="1522" y="2746"/>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8" name="Rectangle 720">
              <a:extLst>
                <a:ext uri="{FF2B5EF4-FFF2-40B4-BE49-F238E27FC236}">
                  <a16:creationId xmlns:a16="http://schemas.microsoft.com/office/drawing/2014/main" id="{ED70BC53-1D49-43E6-898F-E5EB55D03041}"/>
                </a:ext>
              </a:extLst>
            </p:cNvPr>
            <p:cNvSpPr>
              <a:spLocks noChangeArrowheads="1"/>
            </p:cNvSpPr>
            <p:nvPr/>
          </p:nvSpPr>
          <p:spPr bwMode="auto">
            <a:xfrm>
              <a:off x="1529" y="2746"/>
              <a:ext cx="6" cy="204"/>
            </a:xfrm>
            <a:prstGeom prst="rect">
              <a:avLst/>
            </a:prstGeom>
            <a:solidFill>
              <a:srgbClr val="70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9" name="Rectangle 721">
              <a:extLst>
                <a:ext uri="{FF2B5EF4-FFF2-40B4-BE49-F238E27FC236}">
                  <a16:creationId xmlns:a16="http://schemas.microsoft.com/office/drawing/2014/main" id="{58D1A4F7-5E48-47FD-B330-F94DDD5C10D2}"/>
                </a:ext>
              </a:extLst>
            </p:cNvPr>
            <p:cNvSpPr>
              <a:spLocks noChangeArrowheads="1"/>
            </p:cNvSpPr>
            <p:nvPr/>
          </p:nvSpPr>
          <p:spPr bwMode="auto">
            <a:xfrm>
              <a:off x="1535" y="2746"/>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0" name="Rectangle 722">
              <a:extLst>
                <a:ext uri="{FF2B5EF4-FFF2-40B4-BE49-F238E27FC236}">
                  <a16:creationId xmlns:a16="http://schemas.microsoft.com/office/drawing/2014/main" id="{E3F73D8D-E183-4B1E-9296-275ABAF60A02}"/>
                </a:ext>
              </a:extLst>
            </p:cNvPr>
            <p:cNvSpPr>
              <a:spLocks noChangeArrowheads="1"/>
            </p:cNvSpPr>
            <p:nvPr/>
          </p:nvSpPr>
          <p:spPr bwMode="auto">
            <a:xfrm>
              <a:off x="1542" y="2746"/>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1" name="Rectangle 723">
              <a:extLst>
                <a:ext uri="{FF2B5EF4-FFF2-40B4-BE49-F238E27FC236}">
                  <a16:creationId xmlns:a16="http://schemas.microsoft.com/office/drawing/2014/main" id="{F5DB2CDC-B4BD-419F-A4F2-B83623B7067B}"/>
                </a:ext>
              </a:extLst>
            </p:cNvPr>
            <p:cNvSpPr>
              <a:spLocks noChangeArrowheads="1"/>
            </p:cNvSpPr>
            <p:nvPr/>
          </p:nvSpPr>
          <p:spPr bwMode="auto">
            <a:xfrm>
              <a:off x="1549" y="2746"/>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2" name="Rectangle 724">
              <a:extLst>
                <a:ext uri="{FF2B5EF4-FFF2-40B4-BE49-F238E27FC236}">
                  <a16:creationId xmlns:a16="http://schemas.microsoft.com/office/drawing/2014/main" id="{C282D493-229B-4DC9-ADE6-41460131B145}"/>
                </a:ext>
              </a:extLst>
            </p:cNvPr>
            <p:cNvSpPr>
              <a:spLocks noChangeArrowheads="1"/>
            </p:cNvSpPr>
            <p:nvPr/>
          </p:nvSpPr>
          <p:spPr bwMode="auto">
            <a:xfrm>
              <a:off x="1555" y="2746"/>
              <a:ext cx="7" cy="204"/>
            </a:xfrm>
            <a:prstGeom prst="rect">
              <a:avLst/>
            </a:prstGeom>
            <a:solidFill>
              <a:srgbClr val="6E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3" name="Rectangle 725">
              <a:extLst>
                <a:ext uri="{FF2B5EF4-FFF2-40B4-BE49-F238E27FC236}">
                  <a16:creationId xmlns:a16="http://schemas.microsoft.com/office/drawing/2014/main" id="{103F0CD9-0AD3-4266-8EC3-79FFAD3645C8}"/>
                </a:ext>
              </a:extLst>
            </p:cNvPr>
            <p:cNvSpPr>
              <a:spLocks noChangeArrowheads="1"/>
            </p:cNvSpPr>
            <p:nvPr/>
          </p:nvSpPr>
          <p:spPr bwMode="auto">
            <a:xfrm>
              <a:off x="1562" y="2746"/>
              <a:ext cx="6"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4" name="Rectangle 726">
              <a:extLst>
                <a:ext uri="{FF2B5EF4-FFF2-40B4-BE49-F238E27FC236}">
                  <a16:creationId xmlns:a16="http://schemas.microsoft.com/office/drawing/2014/main" id="{81686FC3-1E5D-4C75-84EC-12F247C90E43}"/>
                </a:ext>
              </a:extLst>
            </p:cNvPr>
            <p:cNvSpPr>
              <a:spLocks noChangeArrowheads="1"/>
            </p:cNvSpPr>
            <p:nvPr/>
          </p:nvSpPr>
          <p:spPr bwMode="auto">
            <a:xfrm>
              <a:off x="1568" y="2746"/>
              <a:ext cx="7"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5" name="Rectangle 727">
              <a:extLst>
                <a:ext uri="{FF2B5EF4-FFF2-40B4-BE49-F238E27FC236}">
                  <a16:creationId xmlns:a16="http://schemas.microsoft.com/office/drawing/2014/main" id="{9DA0C025-DEF7-470F-BB8D-F0F6045A6569}"/>
                </a:ext>
              </a:extLst>
            </p:cNvPr>
            <p:cNvSpPr>
              <a:spLocks noChangeArrowheads="1"/>
            </p:cNvSpPr>
            <p:nvPr/>
          </p:nvSpPr>
          <p:spPr bwMode="auto">
            <a:xfrm>
              <a:off x="1575" y="2746"/>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6" name="Rectangle 728">
              <a:extLst>
                <a:ext uri="{FF2B5EF4-FFF2-40B4-BE49-F238E27FC236}">
                  <a16:creationId xmlns:a16="http://schemas.microsoft.com/office/drawing/2014/main" id="{2ADEB614-A0CE-4E04-BCDD-1A727B2E30A2}"/>
                </a:ext>
              </a:extLst>
            </p:cNvPr>
            <p:cNvSpPr>
              <a:spLocks noChangeArrowheads="1"/>
            </p:cNvSpPr>
            <p:nvPr/>
          </p:nvSpPr>
          <p:spPr bwMode="auto">
            <a:xfrm>
              <a:off x="1582" y="2746"/>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7" name="Rectangle 729">
              <a:extLst>
                <a:ext uri="{FF2B5EF4-FFF2-40B4-BE49-F238E27FC236}">
                  <a16:creationId xmlns:a16="http://schemas.microsoft.com/office/drawing/2014/main" id="{48816596-215C-431D-AA1F-A6ECD67DD03F}"/>
                </a:ext>
              </a:extLst>
            </p:cNvPr>
            <p:cNvSpPr>
              <a:spLocks noChangeArrowheads="1"/>
            </p:cNvSpPr>
            <p:nvPr/>
          </p:nvSpPr>
          <p:spPr bwMode="auto">
            <a:xfrm>
              <a:off x="1588" y="2746"/>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8" name="Rectangle 730">
              <a:extLst>
                <a:ext uri="{FF2B5EF4-FFF2-40B4-BE49-F238E27FC236}">
                  <a16:creationId xmlns:a16="http://schemas.microsoft.com/office/drawing/2014/main" id="{C574AFCC-772A-4AF1-954B-1486C49B03A8}"/>
                </a:ext>
              </a:extLst>
            </p:cNvPr>
            <p:cNvSpPr>
              <a:spLocks noChangeArrowheads="1"/>
            </p:cNvSpPr>
            <p:nvPr/>
          </p:nvSpPr>
          <p:spPr bwMode="auto">
            <a:xfrm>
              <a:off x="1595" y="2746"/>
              <a:ext cx="6" cy="204"/>
            </a:xfrm>
            <a:prstGeom prst="rect">
              <a:avLst/>
            </a:prstGeom>
            <a:solidFill>
              <a:srgbClr val="698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99" name="Rectangle 731">
              <a:extLst>
                <a:ext uri="{FF2B5EF4-FFF2-40B4-BE49-F238E27FC236}">
                  <a16:creationId xmlns:a16="http://schemas.microsoft.com/office/drawing/2014/main" id="{0BF2F0DE-5637-4B57-B57D-3FAB76E565A8}"/>
                </a:ext>
              </a:extLst>
            </p:cNvPr>
            <p:cNvSpPr>
              <a:spLocks noChangeArrowheads="1"/>
            </p:cNvSpPr>
            <p:nvPr/>
          </p:nvSpPr>
          <p:spPr bwMode="auto">
            <a:xfrm>
              <a:off x="1601" y="2746"/>
              <a:ext cx="7" cy="204"/>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0" name="Rectangle 732">
              <a:extLst>
                <a:ext uri="{FF2B5EF4-FFF2-40B4-BE49-F238E27FC236}">
                  <a16:creationId xmlns:a16="http://schemas.microsoft.com/office/drawing/2014/main" id="{A191934D-1157-4BEC-B3E3-8054932E543D}"/>
                </a:ext>
              </a:extLst>
            </p:cNvPr>
            <p:cNvSpPr>
              <a:spLocks noChangeArrowheads="1"/>
            </p:cNvSpPr>
            <p:nvPr/>
          </p:nvSpPr>
          <p:spPr bwMode="auto">
            <a:xfrm>
              <a:off x="1608" y="2746"/>
              <a:ext cx="7"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1" name="Rectangle 733">
              <a:extLst>
                <a:ext uri="{FF2B5EF4-FFF2-40B4-BE49-F238E27FC236}">
                  <a16:creationId xmlns:a16="http://schemas.microsoft.com/office/drawing/2014/main" id="{73838597-1694-4646-BC6E-3624812E78C9}"/>
                </a:ext>
              </a:extLst>
            </p:cNvPr>
            <p:cNvSpPr>
              <a:spLocks noChangeArrowheads="1"/>
            </p:cNvSpPr>
            <p:nvPr/>
          </p:nvSpPr>
          <p:spPr bwMode="auto">
            <a:xfrm>
              <a:off x="1615" y="2746"/>
              <a:ext cx="6" cy="204"/>
            </a:xfrm>
            <a:prstGeom prst="rect">
              <a:avLst/>
            </a:prstGeom>
            <a:solidFill>
              <a:srgbClr val="668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2" name="Rectangle 734">
              <a:extLst>
                <a:ext uri="{FF2B5EF4-FFF2-40B4-BE49-F238E27FC236}">
                  <a16:creationId xmlns:a16="http://schemas.microsoft.com/office/drawing/2014/main" id="{86C8F3B2-5054-4ACD-94A8-2295092115EE}"/>
                </a:ext>
              </a:extLst>
            </p:cNvPr>
            <p:cNvSpPr>
              <a:spLocks noChangeArrowheads="1"/>
            </p:cNvSpPr>
            <p:nvPr/>
          </p:nvSpPr>
          <p:spPr bwMode="auto">
            <a:xfrm>
              <a:off x="1621" y="2746"/>
              <a:ext cx="7" cy="204"/>
            </a:xfrm>
            <a:prstGeom prst="rect">
              <a:avLst/>
            </a:prstGeom>
            <a:solidFill>
              <a:srgbClr val="658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3" name="Rectangle 735">
              <a:extLst>
                <a:ext uri="{FF2B5EF4-FFF2-40B4-BE49-F238E27FC236}">
                  <a16:creationId xmlns:a16="http://schemas.microsoft.com/office/drawing/2014/main" id="{38745241-884B-4C93-956A-8D5FCA8848C2}"/>
                </a:ext>
              </a:extLst>
            </p:cNvPr>
            <p:cNvSpPr>
              <a:spLocks noChangeArrowheads="1"/>
            </p:cNvSpPr>
            <p:nvPr/>
          </p:nvSpPr>
          <p:spPr bwMode="auto">
            <a:xfrm>
              <a:off x="1628" y="2746"/>
              <a:ext cx="6"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4" name="Rectangle 736">
              <a:extLst>
                <a:ext uri="{FF2B5EF4-FFF2-40B4-BE49-F238E27FC236}">
                  <a16:creationId xmlns:a16="http://schemas.microsoft.com/office/drawing/2014/main" id="{459614EE-AE6B-41FB-9DE0-68A3C10FB44F}"/>
                </a:ext>
              </a:extLst>
            </p:cNvPr>
            <p:cNvSpPr>
              <a:spLocks noChangeArrowheads="1"/>
            </p:cNvSpPr>
            <p:nvPr/>
          </p:nvSpPr>
          <p:spPr bwMode="auto">
            <a:xfrm>
              <a:off x="1634" y="2746"/>
              <a:ext cx="7" cy="204"/>
            </a:xfrm>
            <a:prstGeom prst="rect">
              <a:avLst/>
            </a:prstGeom>
            <a:solidFill>
              <a:srgbClr val="62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5" name="Rectangle 737">
              <a:extLst>
                <a:ext uri="{FF2B5EF4-FFF2-40B4-BE49-F238E27FC236}">
                  <a16:creationId xmlns:a16="http://schemas.microsoft.com/office/drawing/2014/main" id="{3793C88B-825D-4014-9B1E-27D5E65E451F}"/>
                </a:ext>
              </a:extLst>
            </p:cNvPr>
            <p:cNvSpPr>
              <a:spLocks noChangeArrowheads="1"/>
            </p:cNvSpPr>
            <p:nvPr/>
          </p:nvSpPr>
          <p:spPr bwMode="auto">
            <a:xfrm>
              <a:off x="1641" y="2746"/>
              <a:ext cx="7" cy="204"/>
            </a:xfrm>
            <a:prstGeom prst="rect">
              <a:avLst/>
            </a:prstGeom>
            <a:solidFill>
              <a:srgbClr val="618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6" name="Rectangle 738">
              <a:extLst>
                <a:ext uri="{FF2B5EF4-FFF2-40B4-BE49-F238E27FC236}">
                  <a16:creationId xmlns:a16="http://schemas.microsoft.com/office/drawing/2014/main" id="{5BE4F4BE-7806-4589-824C-49756CD2B085}"/>
                </a:ext>
              </a:extLst>
            </p:cNvPr>
            <p:cNvSpPr>
              <a:spLocks noChangeArrowheads="1"/>
            </p:cNvSpPr>
            <p:nvPr/>
          </p:nvSpPr>
          <p:spPr bwMode="auto">
            <a:xfrm>
              <a:off x="1648" y="2746"/>
              <a:ext cx="6" cy="204"/>
            </a:xfrm>
            <a:prstGeom prst="rect">
              <a:avLst/>
            </a:prstGeom>
            <a:solidFill>
              <a:srgbClr val="60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7" name="Rectangle 739">
              <a:extLst>
                <a:ext uri="{FF2B5EF4-FFF2-40B4-BE49-F238E27FC236}">
                  <a16:creationId xmlns:a16="http://schemas.microsoft.com/office/drawing/2014/main" id="{6320D7CA-CB91-4FC1-8CAD-4CC137E74B45}"/>
                </a:ext>
              </a:extLst>
            </p:cNvPr>
            <p:cNvSpPr>
              <a:spLocks noChangeArrowheads="1"/>
            </p:cNvSpPr>
            <p:nvPr/>
          </p:nvSpPr>
          <p:spPr bwMode="auto">
            <a:xfrm>
              <a:off x="1654" y="2746"/>
              <a:ext cx="7" cy="204"/>
            </a:xfrm>
            <a:prstGeom prst="rect">
              <a:avLst/>
            </a:prstGeom>
            <a:solidFill>
              <a:srgbClr val="5E7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8" name="Rectangle 740">
              <a:extLst>
                <a:ext uri="{FF2B5EF4-FFF2-40B4-BE49-F238E27FC236}">
                  <a16:creationId xmlns:a16="http://schemas.microsoft.com/office/drawing/2014/main" id="{32F18795-FEB9-4C01-8C34-BBB4F91AB012}"/>
                </a:ext>
              </a:extLst>
            </p:cNvPr>
            <p:cNvSpPr>
              <a:spLocks noChangeArrowheads="1"/>
            </p:cNvSpPr>
            <p:nvPr/>
          </p:nvSpPr>
          <p:spPr bwMode="auto">
            <a:xfrm>
              <a:off x="1661" y="2746"/>
              <a:ext cx="6" cy="204"/>
            </a:xfrm>
            <a:prstGeom prst="rect">
              <a:avLst/>
            </a:prstGeom>
            <a:solidFill>
              <a:srgbClr val="5D7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09" name="Rectangle 741">
              <a:extLst>
                <a:ext uri="{FF2B5EF4-FFF2-40B4-BE49-F238E27FC236}">
                  <a16:creationId xmlns:a16="http://schemas.microsoft.com/office/drawing/2014/main" id="{0039412C-FAF7-4676-9C83-AEC094BDE3A5}"/>
                </a:ext>
              </a:extLst>
            </p:cNvPr>
            <p:cNvSpPr>
              <a:spLocks noChangeArrowheads="1"/>
            </p:cNvSpPr>
            <p:nvPr/>
          </p:nvSpPr>
          <p:spPr bwMode="auto">
            <a:xfrm>
              <a:off x="1667" y="2746"/>
              <a:ext cx="7" cy="204"/>
            </a:xfrm>
            <a:prstGeom prst="rect">
              <a:avLst/>
            </a:prstGeom>
            <a:solidFill>
              <a:srgbClr val="5C7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0" name="Rectangle 742">
              <a:extLst>
                <a:ext uri="{FF2B5EF4-FFF2-40B4-BE49-F238E27FC236}">
                  <a16:creationId xmlns:a16="http://schemas.microsoft.com/office/drawing/2014/main" id="{BC93B150-C2DE-4D05-BD0F-2C7ED14BF0ED}"/>
                </a:ext>
              </a:extLst>
            </p:cNvPr>
            <p:cNvSpPr>
              <a:spLocks noChangeArrowheads="1"/>
            </p:cNvSpPr>
            <p:nvPr/>
          </p:nvSpPr>
          <p:spPr bwMode="auto">
            <a:xfrm>
              <a:off x="1674" y="2746"/>
              <a:ext cx="7"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1" name="Rectangle 743">
              <a:extLst>
                <a:ext uri="{FF2B5EF4-FFF2-40B4-BE49-F238E27FC236}">
                  <a16:creationId xmlns:a16="http://schemas.microsoft.com/office/drawing/2014/main" id="{09EFB5A0-994D-4DCB-A961-FB053BBBFE11}"/>
                </a:ext>
              </a:extLst>
            </p:cNvPr>
            <p:cNvSpPr>
              <a:spLocks noChangeArrowheads="1"/>
            </p:cNvSpPr>
            <p:nvPr/>
          </p:nvSpPr>
          <p:spPr bwMode="auto">
            <a:xfrm>
              <a:off x="1681" y="2746"/>
              <a:ext cx="6" cy="204"/>
            </a:xfrm>
            <a:prstGeom prst="rect">
              <a:avLst/>
            </a:prstGeom>
            <a:solidFill>
              <a:srgbClr val="597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2" name="Rectangle 744">
              <a:extLst>
                <a:ext uri="{FF2B5EF4-FFF2-40B4-BE49-F238E27FC236}">
                  <a16:creationId xmlns:a16="http://schemas.microsoft.com/office/drawing/2014/main" id="{F3E40303-B447-4093-8B8F-A5CD9C882B42}"/>
                </a:ext>
              </a:extLst>
            </p:cNvPr>
            <p:cNvSpPr>
              <a:spLocks noChangeArrowheads="1"/>
            </p:cNvSpPr>
            <p:nvPr/>
          </p:nvSpPr>
          <p:spPr bwMode="auto">
            <a:xfrm>
              <a:off x="1687" y="2746"/>
              <a:ext cx="7" cy="204"/>
            </a:xfrm>
            <a:prstGeom prst="rect">
              <a:avLst/>
            </a:prstGeom>
            <a:solidFill>
              <a:srgbClr val="587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3" name="Rectangle 745">
              <a:extLst>
                <a:ext uri="{FF2B5EF4-FFF2-40B4-BE49-F238E27FC236}">
                  <a16:creationId xmlns:a16="http://schemas.microsoft.com/office/drawing/2014/main" id="{04B42D4F-F4D1-4594-8A80-83E8CF3658E1}"/>
                </a:ext>
              </a:extLst>
            </p:cNvPr>
            <p:cNvSpPr>
              <a:spLocks noChangeArrowheads="1"/>
            </p:cNvSpPr>
            <p:nvPr/>
          </p:nvSpPr>
          <p:spPr bwMode="auto">
            <a:xfrm>
              <a:off x="1694" y="2746"/>
              <a:ext cx="6" cy="204"/>
            </a:xfrm>
            <a:prstGeom prst="rect">
              <a:avLst/>
            </a:prstGeom>
            <a:solidFill>
              <a:srgbClr val="57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4" name="Rectangle 746">
              <a:extLst>
                <a:ext uri="{FF2B5EF4-FFF2-40B4-BE49-F238E27FC236}">
                  <a16:creationId xmlns:a16="http://schemas.microsoft.com/office/drawing/2014/main" id="{7B5F0E60-8577-44AE-BF5E-E714C4A525A2}"/>
                </a:ext>
              </a:extLst>
            </p:cNvPr>
            <p:cNvSpPr>
              <a:spLocks noChangeArrowheads="1"/>
            </p:cNvSpPr>
            <p:nvPr/>
          </p:nvSpPr>
          <p:spPr bwMode="auto">
            <a:xfrm>
              <a:off x="1700" y="2746"/>
              <a:ext cx="7" cy="204"/>
            </a:xfrm>
            <a:prstGeom prst="rect">
              <a:avLst/>
            </a:prstGeom>
            <a:solidFill>
              <a:srgbClr val="557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5" name="Rectangle 747">
              <a:extLst>
                <a:ext uri="{FF2B5EF4-FFF2-40B4-BE49-F238E27FC236}">
                  <a16:creationId xmlns:a16="http://schemas.microsoft.com/office/drawing/2014/main" id="{51E62B25-B6A2-4774-B29B-E16E64790F2D}"/>
                </a:ext>
              </a:extLst>
            </p:cNvPr>
            <p:cNvSpPr>
              <a:spLocks noChangeArrowheads="1"/>
            </p:cNvSpPr>
            <p:nvPr/>
          </p:nvSpPr>
          <p:spPr bwMode="auto">
            <a:xfrm>
              <a:off x="1707" y="2746"/>
              <a:ext cx="7"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6" name="Rectangle 748">
              <a:extLst>
                <a:ext uri="{FF2B5EF4-FFF2-40B4-BE49-F238E27FC236}">
                  <a16:creationId xmlns:a16="http://schemas.microsoft.com/office/drawing/2014/main" id="{006D0D86-3CFC-4D2E-93FD-9A0D9E0F7FED}"/>
                </a:ext>
              </a:extLst>
            </p:cNvPr>
            <p:cNvSpPr>
              <a:spLocks noChangeArrowheads="1"/>
            </p:cNvSpPr>
            <p:nvPr/>
          </p:nvSpPr>
          <p:spPr bwMode="auto">
            <a:xfrm>
              <a:off x="1714" y="2746"/>
              <a:ext cx="6"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7" name="Rectangle 749">
              <a:extLst>
                <a:ext uri="{FF2B5EF4-FFF2-40B4-BE49-F238E27FC236}">
                  <a16:creationId xmlns:a16="http://schemas.microsoft.com/office/drawing/2014/main" id="{CFD1FCAD-4635-4CC3-BD7C-85F4A2A109DE}"/>
                </a:ext>
              </a:extLst>
            </p:cNvPr>
            <p:cNvSpPr>
              <a:spLocks noChangeArrowheads="1"/>
            </p:cNvSpPr>
            <p:nvPr/>
          </p:nvSpPr>
          <p:spPr bwMode="auto">
            <a:xfrm>
              <a:off x="1720" y="2746"/>
              <a:ext cx="7" cy="204"/>
            </a:xfrm>
            <a:prstGeom prst="rect">
              <a:avLst/>
            </a:prstGeom>
            <a:solidFill>
              <a:srgbClr val="526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8" name="Rectangle 750">
              <a:extLst>
                <a:ext uri="{FF2B5EF4-FFF2-40B4-BE49-F238E27FC236}">
                  <a16:creationId xmlns:a16="http://schemas.microsoft.com/office/drawing/2014/main" id="{65855FEE-758D-4FF9-B8A9-9224BC0A4EB8}"/>
                </a:ext>
              </a:extLst>
            </p:cNvPr>
            <p:cNvSpPr>
              <a:spLocks noChangeArrowheads="1"/>
            </p:cNvSpPr>
            <p:nvPr/>
          </p:nvSpPr>
          <p:spPr bwMode="auto">
            <a:xfrm>
              <a:off x="1727" y="2746"/>
              <a:ext cx="6"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19" name="Rectangle 751">
              <a:extLst>
                <a:ext uri="{FF2B5EF4-FFF2-40B4-BE49-F238E27FC236}">
                  <a16:creationId xmlns:a16="http://schemas.microsoft.com/office/drawing/2014/main" id="{8A2AE204-DD8D-46C2-BC35-8A3BEECC0AA9}"/>
                </a:ext>
              </a:extLst>
            </p:cNvPr>
            <p:cNvSpPr>
              <a:spLocks noChangeArrowheads="1"/>
            </p:cNvSpPr>
            <p:nvPr/>
          </p:nvSpPr>
          <p:spPr bwMode="auto">
            <a:xfrm>
              <a:off x="1733" y="2746"/>
              <a:ext cx="7" cy="204"/>
            </a:xfrm>
            <a:prstGeom prst="rect">
              <a:avLst/>
            </a:prstGeom>
            <a:solidFill>
              <a:srgbClr val="51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0" name="Rectangle 752">
              <a:extLst>
                <a:ext uri="{FF2B5EF4-FFF2-40B4-BE49-F238E27FC236}">
                  <a16:creationId xmlns:a16="http://schemas.microsoft.com/office/drawing/2014/main" id="{7D7A447F-5E9A-4400-A7A2-353E9E79F4CF}"/>
                </a:ext>
              </a:extLst>
            </p:cNvPr>
            <p:cNvSpPr>
              <a:spLocks noChangeArrowheads="1"/>
            </p:cNvSpPr>
            <p:nvPr/>
          </p:nvSpPr>
          <p:spPr bwMode="auto">
            <a:xfrm>
              <a:off x="1740" y="2746"/>
              <a:ext cx="7"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1" name="Rectangle 753">
              <a:extLst>
                <a:ext uri="{FF2B5EF4-FFF2-40B4-BE49-F238E27FC236}">
                  <a16:creationId xmlns:a16="http://schemas.microsoft.com/office/drawing/2014/main" id="{9862875D-D3AC-4B49-8C02-89C2A43D4635}"/>
                </a:ext>
              </a:extLst>
            </p:cNvPr>
            <p:cNvSpPr>
              <a:spLocks noChangeArrowheads="1"/>
            </p:cNvSpPr>
            <p:nvPr/>
          </p:nvSpPr>
          <p:spPr bwMode="auto">
            <a:xfrm>
              <a:off x="1747" y="2746"/>
              <a:ext cx="6"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2" name="Rectangle 754">
              <a:extLst>
                <a:ext uri="{FF2B5EF4-FFF2-40B4-BE49-F238E27FC236}">
                  <a16:creationId xmlns:a16="http://schemas.microsoft.com/office/drawing/2014/main" id="{B4C8C023-DE87-492A-AD13-A2C824E39FEF}"/>
                </a:ext>
              </a:extLst>
            </p:cNvPr>
            <p:cNvSpPr>
              <a:spLocks noChangeArrowheads="1"/>
            </p:cNvSpPr>
            <p:nvPr/>
          </p:nvSpPr>
          <p:spPr bwMode="auto">
            <a:xfrm>
              <a:off x="1753" y="2746"/>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3" name="Rectangle 755">
              <a:extLst>
                <a:ext uri="{FF2B5EF4-FFF2-40B4-BE49-F238E27FC236}">
                  <a16:creationId xmlns:a16="http://schemas.microsoft.com/office/drawing/2014/main" id="{AA2F0287-5AED-4558-9FA6-3B84E0B8C05C}"/>
                </a:ext>
              </a:extLst>
            </p:cNvPr>
            <p:cNvSpPr>
              <a:spLocks noChangeArrowheads="1"/>
            </p:cNvSpPr>
            <p:nvPr/>
          </p:nvSpPr>
          <p:spPr bwMode="auto">
            <a:xfrm>
              <a:off x="1760" y="2746"/>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4" name="Rectangle 756">
              <a:extLst>
                <a:ext uri="{FF2B5EF4-FFF2-40B4-BE49-F238E27FC236}">
                  <a16:creationId xmlns:a16="http://schemas.microsoft.com/office/drawing/2014/main" id="{24FE76B7-85B2-4916-9B2E-D3F605B3B38E}"/>
                </a:ext>
              </a:extLst>
            </p:cNvPr>
            <p:cNvSpPr>
              <a:spLocks noChangeArrowheads="1"/>
            </p:cNvSpPr>
            <p:nvPr/>
          </p:nvSpPr>
          <p:spPr bwMode="auto">
            <a:xfrm>
              <a:off x="1766" y="2746"/>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5" name="Rectangle 757">
              <a:extLst>
                <a:ext uri="{FF2B5EF4-FFF2-40B4-BE49-F238E27FC236}">
                  <a16:creationId xmlns:a16="http://schemas.microsoft.com/office/drawing/2014/main" id="{1E019238-F7CA-456C-A4E9-D8F6997E4C2A}"/>
                </a:ext>
              </a:extLst>
            </p:cNvPr>
            <p:cNvSpPr>
              <a:spLocks noChangeArrowheads="1"/>
            </p:cNvSpPr>
            <p:nvPr/>
          </p:nvSpPr>
          <p:spPr bwMode="auto">
            <a:xfrm>
              <a:off x="1773" y="2746"/>
              <a:ext cx="7"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6" name="Rectangle 758">
              <a:extLst>
                <a:ext uri="{FF2B5EF4-FFF2-40B4-BE49-F238E27FC236}">
                  <a16:creationId xmlns:a16="http://schemas.microsoft.com/office/drawing/2014/main" id="{BFB09922-5272-4BAD-A648-BC2F152C4CDF}"/>
                </a:ext>
              </a:extLst>
            </p:cNvPr>
            <p:cNvSpPr>
              <a:spLocks noChangeArrowheads="1"/>
            </p:cNvSpPr>
            <p:nvPr/>
          </p:nvSpPr>
          <p:spPr bwMode="auto">
            <a:xfrm>
              <a:off x="1780" y="2746"/>
              <a:ext cx="6"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7" name="Rectangle 759">
              <a:extLst>
                <a:ext uri="{FF2B5EF4-FFF2-40B4-BE49-F238E27FC236}">
                  <a16:creationId xmlns:a16="http://schemas.microsoft.com/office/drawing/2014/main" id="{6EDF230D-4C93-428A-8059-1FDA2AA4838D}"/>
                </a:ext>
              </a:extLst>
            </p:cNvPr>
            <p:cNvSpPr>
              <a:spLocks noChangeArrowheads="1"/>
            </p:cNvSpPr>
            <p:nvPr/>
          </p:nvSpPr>
          <p:spPr bwMode="auto">
            <a:xfrm>
              <a:off x="1786" y="2746"/>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8" name="Rectangle 760">
              <a:extLst>
                <a:ext uri="{FF2B5EF4-FFF2-40B4-BE49-F238E27FC236}">
                  <a16:creationId xmlns:a16="http://schemas.microsoft.com/office/drawing/2014/main" id="{0EC2763B-E1CF-481F-A4CB-B757C491A523}"/>
                </a:ext>
              </a:extLst>
            </p:cNvPr>
            <p:cNvSpPr>
              <a:spLocks noChangeArrowheads="1"/>
            </p:cNvSpPr>
            <p:nvPr/>
          </p:nvSpPr>
          <p:spPr bwMode="auto">
            <a:xfrm>
              <a:off x="1793" y="2746"/>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829" name="Rectangle 761">
              <a:extLst>
                <a:ext uri="{FF2B5EF4-FFF2-40B4-BE49-F238E27FC236}">
                  <a16:creationId xmlns:a16="http://schemas.microsoft.com/office/drawing/2014/main" id="{D975B8A6-0473-4C74-AA76-871879C07ADE}"/>
                </a:ext>
              </a:extLst>
            </p:cNvPr>
            <p:cNvSpPr>
              <a:spLocks noChangeArrowheads="1"/>
            </p:cNvSpPr>
            <p:nvPr/>
          </p:nvSpPr>
          <p:spPr bwMode="auto">
            <a:xfrm>
              <a:off x="1799" y="2746"/>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1" name="Freeform 762">
            <a:extLst>
              <a:ext uri="{FF2B5EF4-FFF2-40B4-BE49-F238E27FC236}">
                <a16:creationId xmlns:a16="http://schemas.microsoft.com/office/drawing/2014/main" id="{D500A56D-8423-488C-A77B-9646998457A6}"/>
              </a:ext>
            </a:extLst>
          </p:cNvPr>
          <p:cNvSpPr>
            <a:spLocks/>
          </p:cNvSpPr>
          <p:nvPr/>
        </p:nvSpPr>
        <p:spPr bwMode="auto">
          <a:xfrm>
            <a:off x="2354263" y="4359275"/>
            <a:ext cx="501650" cy="314325"/>
          </a:xfrm>
          <a:custGeom>
            <a:avLst/>
            <a:gdLst>
              <a:gd name="T0" fmla="*/ 2147483646 w 316"/>
              <a:gd name="T1" fmla="*/ 2147483646 h 198"/>
              <a:gd name="T2" fmla="*/ 2147483646 w 316"/>
              <a:gd name="T3" fmla="*/ 0 h 198"/>
              <a:gd name="T4" fmla="*/ 0 w 316"/>
              <a:gd name="T5" fmla="*/ 0 h 198"/>
              <a:gd name="T6" fmla="*/ 2147483646 w 316"/>
              <a:gd name="T7" fmla="*/ 2147483646 h 198"/>
              <a:gd name="T8" fmla="*/ 2147483646 w 316"/>
              <a:gd name="T9" fmla="*/ 2147483646 h 198"/>
              <a:gd name="T10" fmla="*/ 0 60000 65536"/>
              <a:gd name="T11" fmla="*/ 0 60000 65536"/>
              <a:gd name="T12" fmla="*/ 0 60000 65536"/>
              <a:gd name="T13" fmla="*/ 0 60000 65536"/>
              <a:gd name="T14" fmla="*/ 0 60000 65536"/>
              <a:gd name="T15" fmla="*/ 0 w 316"/>
              <a:gd name="T16" fmla="*/ 0 h 198"/>
              <a:gd name="T17" fmla="*/ 316 w 316"/>
              <a:gd name="T18" fmla="*/ 198 h 198"/>
            </a:gdLst>
            <a:ahLst/>
            <a:cxnLst>
              <a:cxn ang="T10">
                <a:pos x="T0" y="T1"/>
              </a:cxn>
              <a:cxn ang="T11">
                <a:pos x="T2" y="T3"/>
              </a:cxn>
              <a:cxn ang="T12">
                <a:pos x="T4" y="T5"/>
              </a:cxn>
              <a:cxn ang="T13">
                <a:pos x="T6" y="T7"/>
              </a:cxn>
              <a:cxn ang="T14">
                <a:pos x="T8" y="T9"/>
              </a:cxn>
            </a:cxnLst>
            <a:rect l="T15" t="T16" r="T17" b="T18"/>
            <a:pathLst>
              <a:path w="316" h="198">
                <a:moveTo>
                  <a:pt x="316" y="198"/>
                </a:moveTo>
                <a:lnTo>
                  <a:pt x="198" y="0"/>
                </a:lnTo>
                <a:lnTo>
                  <a:pt x="0" y="0"/>
                </a:lnTo>
                <a:lnTo>
                  <a:pt x="118" y="198"/>
                </a:lnTo>
                <a:lnTo>
                  <a:pt x="316"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2" name="Group 763">
            <a:extLst>
              <a:ext uri="{FF2B5EF4-FFF2-40B4-BE49-F238E27FC236}">
                <a16:creationId xmlns:a16="http://schemas.microsoft.com/office/drawing/2014/main" id="{DB8A93F9-E408-4F9B-BC49-9931B9E69ADC}"/>
              </a:ext>
            </a:extLst>
          </p:cNvPr>
          <p:cNvGrpSpPr>
            <a:grpSpLocks/>
          </p:cNvGrpSpPr>
          <p:nvPr/>
        </p:nvGrpSpPr>
        <p:grpSpPr bwMode="auto">
          <a:xfrm>
            <a:off x="1755775" y="2378075"/>
            <a:ext cx="314325" cy="3436938"/>
            <a:chOff x="1106" y="1498"/>
            <a:chExt cx="198" cy="2165"/>
          </a:xfrm>
        </p:grpSpPr>
        <p:sp>
          <p:nvSpPr>
            <p:cNvPr id="53749" name="Rectangle 764">
              <a:extLst>
                <a:ext uri="{FF2B5EF4-FFF2-40B4-BE49-F238E27FC236}">
                  <a16:creationId xmlns:a16="http://schemas.microsoft.com/office/drawing/2014/main" id="{DD5DA780-99C4-4E13-AFA9-B3F48375C870}"/>
                </a:ext>
              </a:extLst>
            </p:cNvPr>
            <p:cNvSpPr>
              <a:spLocks noChangeArrowheads="1"/>
            </p:cNvSpPr>
            <p:nvPr/>
          </p:nvSpPr>
          <p:spPr bwMode="auto">
            <a:xfrm>
              <a:off x="1106" y="1498"/>
              <a:ext cx="198" cy="6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0" name="Rectangle 765">
              <a:extLst>
                <a:ext uri="{FF2B5EF4-FFF2-40B4-BE49-F238E27FC236}">
                  <a16:creationId xmlns:a16="http://schemas.microsoft.com/office/drawing/2014/main" id="{78E17859-AF53-48A0-AD36-522B6112C737}"/>
                </a:ext>
              </a:extLst>
            </p:cNvPr>
            <p:cNvSpPr>
              <a:spLocks noChangeArrowheads="1"/>
            </p:cNvSpPr>
            <p:nvPr/>
          </p:nvSpPr>
          <p:spPr bwMode="auto">
            <a:xfrm>
              <a:off x="1106" y="1564"/>
              <a:ext cx="198" cy="73"/>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1" name="Rectangle 766">
              <a:extLst>
                <a:ext uri="{FF2B5EF4-FFF2-40B4-BE49-F238E27FC236}">
                  <a16:creationId xmlns:a16="http://schemas.microsoft.com/office/drawing/2014/main" id="{8E0DCE46-6E15-49F0-AEA8-B26B2AD43190}"/>
                </a:ext>
              </a:extLst>
            </p:cNvPr>
            <p:cNvSpPr>
              <a:spLocks noChangeArrowheads="1"/>
            </p:cNvSpPr>
            <p:nvPr/>
          </p:nvSpPr>
          <p:spPr bwMode="auto">
            <a:xfrm>
              <a:off x="1106" y="1637"/>
              <a:ext cx="198" cy="66"/>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2" name="Rectangle 767">
              <a:extLst>
                <a:ext uri="{FF2B5EF4-FFF2-40B4-BE49-F238E27FC236}">
                  <a16:creationId xmlns:a16="http://schemas.microsoft.com/office/drawing/2014/main" id="{7CEBB584-B805-4D17-A0D5-F8A0BE71EB5A}"/>
                </a:ext>
              </a:extLst>
            </p:cNvPr>
            <p:cNvSpPr>
              <a:spLocks noChangeArrowheads="1"/>
            </p:cNvSpPr>
            <p:nvPr/>
          </p:nvSpPr>
          <p:spPr bwMode="auto">
            <a:xfrm>
              <a:off x="1106" y="1703"/>
              <a:ext cx="198" cy="6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3" name="Rectangle 768">
              <a:extLst>
                <a:ext uri="{FF2B5EF4-FFF2-40B4-BE49-F238E27FC236}">
                  <a16:creationId xmlns:a16="http://schemas.microsoft.com/office/drawing/2014/main" id="{42C89711-9BE4-4B2A-84D4-7970A5237035}"/>
                </a:ext>
              </a:extLst>
            </p:cNvPr>
            <p:cNvSpPr>
              <a:spLocks noChangeArrowheads="1"/>
            </p:cNvSpPr>
            <p:nvPr/>
          </p:nvSpPr>
          <p:spPr bwMode="auto">
            <a:xfrm>
              <a:off x="1106" y="1769"/>
              <a:ext cx="198" cy="6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4" name="Rectangle 769">
              <a:extLst>
                <a:ext uri="{FF2B5EF4-FFF2-40B4-BE49-F238E27FC236}">
                  <a16:creationId xmlns:a16="http://schemas.microsoft.com/office/drawing/2014/main" id="{47F4CE2F-ED55-4521-9F79-DA1D2D17DE67}"/>
                </a:ext>
              </a:extLst>
            </p:cNvPr>
            <p:cNvSpPr>
              <a:spLocks noChangeArrowheads="1"/>
            </p:cNvSpPr>
            <p:nvPr/>
          </p:nvSpPr>
          <p:spPr bwMode="auto">
            <a:xfrm>
              <a:off x="1106" y="1835"/>
              <a:ext cx="198" cy="72"/>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5" name="Rectangle 770">
              <a:extLst>
                <a:ext uri="{FF2B5EF4-FFF2-40B4-BE49-F238E27FC236}">
                  <a16:creationId xmlns:a16="http://schemas.microsoft.com/office/drawing/2014/main" id="{C71BFD16-15DD-4ABA-9788-9EF695811D7B}"/>
                </a:ext>
              </a:extLst>
            </p:cNvPr>
            <p:cNvSpPr>
              <a:spLocks noChangeArrowheads="1"/>
            </p:cNvSpPr>
            <p:nvPr/>
          </p:nvSpPr>
          <p:spPr bwMode="auto">
            <a:xfrm>
              <a:off x="1106" y="1907"/>
              <a:ext cx="198" cy="66"/>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6" name="Rectangle 771">
              <a:extLst>
                <a:ext uri="{FF2B5EF4-FFF2-40B4-BE49-F238E27FC236}">
                  <a16:creationId xmlns:a16="http://schemas.microsoft.com/office/drawing/2014/main" id="{4EC194FE-7431-4F44-B262-7CE34D8856EC}"/>
                </a:ext>
              </a:extLst>
            </p:cNvPr>
            <p:cNvSpPr>
              <a:spLocks noChangeArrowheads="1"/>
            </p:cNvSpPr>
            <p:nvPr/>
          </p:nvSpPr>
          <p:spPr bwMode="auto">
            <a:xfrm>
              <a:off x="1106" y="1973"/>
              <a:ext cx="198" cy="66"/>
            </a:xfrm>
            <a:prstGeom prst="rect">
              <a:avLst/>
            </a:prstGeom>
            <a:solidFill>
              <a:srgbClr val="F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7" name="Rectangle 772">
              <a:extLst>
                <a:ext uri="{FF2B5EF4-FFF2-40B4-BE49-F238E27FC236}">
                  <a16:creationId xmlns:a16="http://schemas.microsoft.com/office/drawing/2014/main" id="{3B480FD0-A03D-4C96-9419-CD32EF76F1D6}"/>
                </a:ext>
              </a:extLst>
            </p:cNvPr>
            <p:cNvSpPr>
              <a:spLocks noChangeArrowheads="1"/>
            </p:cNvSpPr>
            <p:nvPr/>
          </p:nvSpPr>
          <p:spPr bwMode="auto">
            <a:xfrm>
              <a:off x="1106" y="2039"/>
              <a:ext cx="198" cy="6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8" name="Rectangle 773">
              <a:extLst>
                <a:ext uri="{FF2B5EF4-FFF2-40B4-BE49-F238E27FC236}">
                  <a16:creationId xmlns:a16="http://schemas.microsoft.com/office/drawing/2014/main" id="{580C04DA-218C-4657-866F-E7E817F92536}"/>
                </a:ext>
              </a:extLst>
            </p:cNvPr>
            <p:cNvSpPr>
              <a:spLocks noChangeArrowheads="1"/>
            </p:cNvSpPr>
            <p:nvPr/>
          </p:nvSpPr>
          <p:spPr bwMode="auto">
            <a:xfrm>
              <a:off x="1106" y="2105"/>
              <a:ext cx="198" cy="73"/>
            </a:xfrm>
            <a:prstGeom prst="rect">
              <a:avLst/>
            </a:prstGeom>
            <a:solidFill>
              <a:srgbClr val="F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59" name="Rectangle 774">
              <a:extLst>
                <a:ext uri="{FF2B5EF4-FFF2-40B4-BE49-F238E27FC236}">
                  <a16:creationId xmlns:a16="http://schemas.microsoft.com/office/drawing/2014/main" id="{BD5C4DA6-28B7-434C-A5AD-FA12F8821D6C}"/>
                </a:ext>
              </a:extLst>
            </p:cNvPr>
            <p:cNvSpPr>
              <a:spLocks noChangeArrowheads="1"/>
            </p:cNvSpPr>
            <p:nvPr/>
          </p:nvSpPr>
          <p:spPr bwMode="auto">
            <a:xfrm>
              <a:off x="1106" y="2178"/>
              <a:ext cx="198" cy="66"/>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0" name="Rectangle 775">
              <a:extLst>
                <a:ext uri="{FF2B5EF4-FFF2-40B4-BE49-F238E27FC236}">
                  <a16:creationId xmlns:a16="http://schemas.microsoft.com/office/drawing/2014/main" id="{43DBC792-656B-4C93-9574-935166CC11D1}"/>
                </a:ext>
              </a:extLst>
            </p:cNvPr>
            <p:cNvSpPr>
              <a:spLocks noChangeArrowheads="1"/>
            </p:cNvSpPr>
            <p:nvPr/>
          </p:nvSpPr>
          <p:spPr bwMode="auto">
            <a:xfrm>
              <a:off x="1106" y="2244"/>
              <a:ext cx="198" cy="66"/>
            </a:xfrm>
            <a:prstGeom prst="rect">
              <a:avLst/>
            </a:prstGeom>
            <a:solidFill>
              <a:srgbClr val="F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1" name="Rectangle 776">
              <a:extLst>
                <a:ext uri="{FF2B5EF4-FFF2-40B4-BE49-F238E27FC236}">
                  <a16:creationId xmlns:a16="http://schemas.microsoft.com/office/drawing/2014/main" id="{B4606D49-4FBA-4A15-AB5A-B7BC82688133}"/>
                </a:ext>
              </a:extLst>
            </p:cNvPr>
            <p:cNvSpPr>
              <a:spLocks noChangeArrowheads="1"/>
            </p:cNvSpPr>
            <p:nvPr/>
          </p:nvSpPr>
          <p:spPr bwMode="auto">
            <a:xfrm>
              <a:off x="1106" y="2310"/>
              <a:ext cx="198" cy="66"/>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2" name="Rectangle 777">
              <a:extLst>
                <a:ext uri="{FF2B5EF4-FFF2-40B4-BE49-F238E27FC236}">
                  <a16:creationId xmlns:a16="http://schemas.microsoft.com/office/drawing/2014/main" id="{90A900EB-B532-4087-AD74-88AB93D6167A}"/>
                </a:ext>
              </a:extLst>
            </p:cNvPr>
            <p:cNvSpPr>
              <a:spLocks noChangeArrowheads="1"/>
            </p:cNvSpPr>
            <p:nvPr/>
          </p:nvSpPr>
          <p:spPr bwMode="auto">
            <a:xfrm>
              <a:off x="1106" y="2376"/>
              <a:ext cx="198" cy="73"/>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3" name="Rectangle 778">
              <a:extLst>
                <a:ext uri="{FF2B5EF4-FFF2-40B4-BE49-F238E27FC236}">
                  <a16:creationId xmlns:a16="http://schemas.microsoft.com/office/drawing/2014/main" id="{04366B9E-6B56-4498-8FEE-87D1DAC68693}"/>
                </a:ext>
              </a:extLst>
            </p:cNvPr>
            <p:cNvSpPr>
              <a:spLocks noChangeArrowheads="1"/>
            </p:cNvSpPr>
            <p:nvPr/>
          </p:nvSpPr>
          <p:spPr bwMode="auto">
            <a:xfrm>
              <a:off x="1106" y="2449"/>
              <a:ext cx="198" cy="66"/>
            </a:xfrm>
            <a:prstGeom prst="rect">
              <a:avLst/>
            </a:prstGeom>
            <a:solidFill>
              <a:srgbClr val="F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4" name="Rectangle 779">
              <a:extLst>
                <a:ext uri="{FF2B5EF4-FFF2-40B4-BE49-F238E27FC236}">
                  <a16:creationId xmlns:a16="http://schemas.microsoft.com/office/drawing/2014/main" id="{A28A4454-CF59-4603-B360-AAC39BFD6F9C}"/>
                </a:ext>
              </a:extLst>
            </p:cNvPr>
            <p:cNvSpPr>
              <a:spLocks noChangeArrowheads="1"/>
            </p:cNvSpPr>
            <p:nvPr/>
          </p:nvSpPr>
          <p:spPr bwMode="auto">
            <a:xfrm>
              <a:off x="1106" y="2515"/>
              <a:ext cx="198" cy="66"/>
            </a:xfrm>
            <a:prstGeom prst="rect">
              <a:avLst/>
            </a:prstGeom>
            <a:solidFill>
              <a:srgbClr val="F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5" name="Rectangle 780">
              <a:extLst>
                <a:ext uri="{FF2B5EF4-FFF2-40B4-BE49-F238E27FC236}">
                  <a16:creationId xmlns:a16="http://schemas.microsoft.com/office/drawing/2014/main" id="{FB4D1975-202A-4E08-924D-C775C54118E7}"/>
                </a:ext>
              </a:extLst>
            </p:cNvPr>
            <p:cNvSpPr>
              <a:spLocks noChangeArrowheads="1"/>
            </p:cNvSpPr>
            <p:nvPr/>
          </p:nvSpPr>
          <p:spPr bwMode="auto">
            <a:xfrm>
              <a:off x="1106" y="2581"/>
              <a:ext cx="198" cy="66"/>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6" name="Rectangle 781">
              <a:extLst>
                <a:ext uri="{FF2B5EF4-FFF2-40B4-BE49-F238E27FC236}">
                  <a16:creationId xmlns:a16="http://schemas.microsoft.com/office/drawing/2014/main" id="{80B39FB5-D788-4719-8C86-1A8234008B3A}"/>
                </a:ext>
              </a:extLst>
            </p:cNvPr>
            <p:cNvSpPr>
              <a:spLocks noChangeArrowheads="1"/>
            </p:cNvSpPr>
            <p:nvPr/>
          </p:nvSpPr>
          <p:spPr bwMode="auto">
            <a:xfrm>
              <a:off x="1106" y="2647"/>
              <a:ext cx="198" cy="72"/>
            </a:xfrm>
            <a:prstGeom prst="rect">
              <a:avLst/>
            </a:prstGeom>
            <a:solidFill>
              <a:srgbClr val="E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7" name="Rectangle 782">
              <a:extLst>
                <a:ext uri="{FF2B5EF4-FFF2-40B4-BE49-F238E27FC236}">
                  <a16:creationId xmlns:a16="http://schemas.microsoft.com/office/drawing/2014/main" id="{F094D444-C40D-473E-A073-6588215909F9}"/>
                </a:ext>
              </a:extLst>
            </p:cNvPr>
            <p:cNvSpPr>
              <a:spLocks noChangeArrowheads="1"/>
            </p:cNvSpPr>
            <p:nvPr/>
          </p:nvSpPr>
          <p:spPr bwMode="auto">
            <a:xfrm>
              <a:off x="1106" y="2719"/>
              <a:ext cx="198" cy="66"/>
            </a:xfrm>
            <a:prstGeom prst="rect">
              <a:avLst/>
            </a:prstGeom>
            <a:solidFill>
              <a:srgbClr val="E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8" name="Rectangle 783">
              <a:extLst>
                <a:ext uri="{FF2B5EF4-FFF2-40B4-BE49-F238E27FC236}">
                  <a16:creationId xmlns:a16="http://schemas.microsoft.com/office/drawing/2014/main" id="{D31901B1-83E6-44C0-8B0E-124D32058A65}"/>
                </a:ext>
              </a:extLst>
            </p:cNvPr>
            <p:cNvSpPr>
              <a:spLocks noChangeArrowheads="1"/>
            </p:cNvSpPr>
            <p:nvPr/>
          </p:nvSpPr>
          <p:spPr bwMode="auto">
            <a:xfrm>
              <a:off x="1106" y="2785"/>
              <a:ext cx="198" cy="66"/>
            </a:xfrm>
            <a:prstGeom prst="rect">
              <a:avLst/>
            </a:prstGeom>
            <a:solidFill>
              <a:srgbClr val="E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69" name="Rectangle 784">
              <a:extLst>
                <a:ext uri="{FF2B5EF4-FFF2-40B4-BE49-F238E27FC236}">
                  <a16:creationId xmlns:a16="http://schemas.microsoft.com/office/drawing/2014/main" id="{C27FF2B2-EDE3-44F1-9575-561E00706457}"/>
                </a:ext>
              </a:extLst>
            </p:cNvPr>
            <p:cNvSpPr>
              <a:spLocks noChangeArrowheads="1"/>
            </p:cNvSpPr>
            <p:nvPr/>
          </p:nvSpPr>
          <p:spPr bwMode="auto">
            <a:xfrm>
              <a:off x="1106" y="2851"/>
              <a:ext cx="198" cy="66"/>
            </a:xfrm>
            <a:prstGeom prst="rect">
              <a:avLst/>
            </a:prstGeom>
            <a:solidFill>
              <a:srgbClr val="E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0" name="Rectangle 785">
              <a:extLst>
                <a:ext uri="{FF2B5EF4-FFF2-40B4-BE49-F238E27FC236}">
                  <a16:creationId xmlns:a16="http://schemas.microsoft.com/office/drawing/2014/main" id="{F5914578-4680-4C49-9434-1F3846A324E8}"/>
                </a:ext>
              </a:extLst>
            </p:cNvPr>
            <p:cNvSpPr>
              <a:spLocks noChangeArrowheads="1"/>
            </p:cNvSpPr>
            <p:nvPr/>
          </p:nvSpPr>
          <p:spPr bwMode="auto">
            <a:xfrm>
              <a:off x="1106" y="2917"/>
              <a:ext cx="198" cy="73"/>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1" name="Rectangle 786">
              <a:extLst>
                <a:ext uri="{FF2B5EF4-FFF2-40B4-BE49-F238E27FC236}">
                  <a16:creationId xmlns:a16="http://schemas.microsoft.com/office/drawing/2014/main" id="{D05838AF-CD74-4DEB-83B1-8C850CE31DCD}"/>
                </a:ext>
              </a:extLst>
            </p:cNvPr>
            <p:cNvSpPr>
              <a:spLocks noChangeArrowheads="1"/>
            </p:cNvSpPr>
            <p:nvPr/>
          </p:nvSpPr>
          <p:spPr bwMode="auto">
            <a:xfrm>
              <a:off x="1106" y="2990"/>
              <a:ext cx="198" cy="66"/>
            </a:xfrm>
            <a:prstGeom prst="rect">
              <a:avLst/>
            </a:prstGeom>
            <a:solidFill>
              <a:srgbClr val="E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2" name="Rectangle 787">
              <a:extLst>
                <a:ext uri="{FF2B5EF4-FFF2-40B4-BE49-F238E27FC236}">
                  <a16:creationId xmlns:a16="http://schemas.microsoft.com/office/drawing/2014/main" id="{858191B8-25D0-4D53-B2E4-1E0798C287F9}"/>
                </a:ext>
              </a:extLst>
            </p:cNvPr>
            <p:cNvSpPr>
              <a:spLocks noChangeArrowheads="1"/>
            </p:cNvSpPr>
            <p:nvPr/>
          </p:nvSpPr>
          <p:spPr bwMode="auto">
            <a:xfrm>
              <a:off x="1106" y="3056"/>
              <a:ext cx="198" cy="6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3" name="Rectangle 788">
              <a:extLst>
                <a:ext uri="{FF2B5EF4-FFF2-40B4-BE49-F238E27FC236}">
                  <a16:creationId xmlns:a16="http://schemas.microsoft.com/office/drawing/2014/main" id="{83CBED43-6577-4817-9F60-FDFC13963875}"/>
                </a:ext>
              </a:extLst>
            </p:cNvPr>
            <p:cNvSpPr>
              <a:spLocks noChangeArrowheads="1"/>
            </p:cNvSpPr>
            <p:nvPr/>
          </p:nvSpPr>
          <p:spPr bwMode="auto">
            <a:xfrm>
              <a:off x="1106" y="3122"/>
              <a:ext cx="198" cy="66"/>
            </a:xfrm>
            <a:prstGeom prst="rect">
              <a:avLst/>
            </a:prstGeom>
            <a:solidFill>
              <a:srgbClr val="E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4" name="Rectangle 789">
              <a:extLst>
                <a:ext uri="{FF2B5EF4-FFF2-40B4-BE49-F238E27FC236}">
                  <a16:creationId xmlns:a16="http://schemas.microsoft.com/office/drawing/2014/main" id="{5E4515AE-7B8A-4551-BD74-2C56A13A1999}"/>
                </a:ext>
              </a:extLst>
            </p:cNvPr>
            <p:cNvSpPr>
              <a:spLocks noChangeArrowheads="1"/>
            </p:cNvSpPr>
            <p:nvPr/>
          </p:nvSpPr>
          <p:spPr bwMode="auto">
            <a:xfrm>
              <a:off x="1106" y="3188"/>
              <a:ext cx="198" cy="73"/>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5" name="Rectangle 790">
              <a:extLst>
                <a:ext uri="{FF2B5EF4-FFF2-40B4-BE49-F238E27FC236}">
                  <a16:creationId xmlns:a16="http://schemas.microsoft.com/office/drawing/2014/main" id="{B2228EB0-80F1-47DE-83D4-E2DDC1DAFA92}"/>
                </a:ext>
              </a:extLst>
            </p:cNvPr>
            <p:cNvSpPr>
              <a:spLocks noChangeArrowheads="1"/>
            </p:cNvSpPr>
            <p:nvPr/>
          </p:nvSpPr>
          <p:spPr bwMode="auto">
            <a:xfrm>
              <a:off x="1106" y="3261"/>
              <a:ext cx="198" cy="66"/>
            </a:xfrm>
            <a:prstGeom prst="rect">
              <a:avLst/>
            </a:prstGeom>
            <a:solidFill>
              <a:srgbClr val="E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6" name="Rectangle 791">
              <a:extLst>
                <a:ext uri="{FF2B5EF4-FFF2-40B4-BE49-F238E27FC236}">
                  <a16:creationId xmlns:a16="http://schemas.microsoft.com/office/drawing/2014/main" id="{B52F180D-DC5D-4078-BEB9-FFF69ED063C7}"/>
                </a:ext>
              </a:extLst>
            </p:cNvPr>
            <p:cNvSpPr>
              <a:spLocks noChangeArrowheads="1"/>
            </p:cNvSpPr>
            <p:nvPr/>
          </p:nvSpPr>
          <p:spPr bwMode="auto">
            <a:xfrm>
              <a:off x="1106" y="3327"/>
              <a:ext cx="198" cy="6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7" name="Rectangle 792">
              <a:extLst>
                <a:ext uri="{FF2B5EF4-FFF2-40B4-BE49-F238E27FC236}">
                  <a16:creationId xmlns:a16="http://schemas.microsoft.com/office/drawing/2014/main" id="{AA5EBF9C-B17D-44F7-979E-B42FB4630D85}"/>
                </a:ext>
              </a:extLst>
            </p:cNvPr>
            <p:cNvSpPr>
              <a:spLocks noChangeArrowheads="1"/>
            </p:cNvSpPr>
            <p:nvPr/>
          </p:nvSpPr>
          <p:spPr bwMode="auto">
            <a:xfrm>
              <a:off x="1106" y="3393"/>
              <a:ext cx="198" cy="6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8" name="Rectangle 793">
              <a:extLst>
                <a:ext uri="{FF2B5EF4-FFF2-40B4-BE49-F238E27FC236}">
                  <a16:creationId xmlns:a16="http://schemas.microsoft.com/office/drawing/2014/main" id="{484D8860-1B59-4712-8F53-D13F5116066B}"/>
                </a:ext>
              </a:extLst>
            </p:cNvPr>
            <p:cNvSpPr>
              <a:spLocks noChangeArrowheads="1"/>
            </p:cNvSpPr>
            <p:nvPr/>
          </p:nvSpPr>
          <p:spPr bwMode="auto">
            <a:xfrm>
              <a:off x="1106" y="3459"/>
              <a:ext cx="198" cy="72"/>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79" name="Rectangle 794">
              <a:extLst>
                <a:ext uri="{FF2B5EF4-FFF2-40B4-BE49-F238E27FC236}">
                  <a16:creationId xmlns:a16="http://schemas.microsoft.com/office/drawing/2014/main" id="{01FCD162-F0F8-4A2B-A58A-E6AB52B35352}"/>
                </a:ext>
              </a:extLst>
            </p:cNvPr>
            <p:cNvSpPr>
              <a:spLocks noChangeArrowheads="1"/>
            </p:cNvSpPr>
            <p:nvPr/>
          </p:nvSpPr>
          <p:spPr bwMode="auto">
            <a:xfrm>
              <a:off x="1106" y="3531"/>
              <a:ext cx="198" cy="6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80" name="Rectangle 795">
              <a:extLst>
                <a:ext uri="{FF2B5EF4-FFF2-40B4-BE49-F238E27FC236}">
                  <a16:creationId xmlns:a16="http://schemas.microsoft.com/office/drawing/2014/main" id="{B89FDC9A-AE86-463C-BD40-ABD0DAB01E87}"/>
                </a:ext>
              </a:extLst>
            </p:cNvPr>
            <p:cNvSpPr>
              <a:spLocks noChangeArrowheads="1"/>
            </p:cNvSpPr>
            <p:nvPr/>
          </p:nvSpPr>
          <p:spPr bwMode="auto">
            <a:xfrm>
              <a:off x="1106" y="3597"/>
              <a:ext cx="198" cy="66"/>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3" name="Rectangle 796">
            <a:extLst>
              <a:ext uri="{FF2B5EF4-FFF2-40B4-BE49-F238E27FC236}">
                <a16:creationId xmlns:a16="http://schemas.microsoft.com/office/drawing/2014/main" id="{3E482F2D-7F25-4E55-8A58-A0DCCB1EFFA5}"/>
              </a:ext>
            </a:extLst>
          </p:cNvPr>
          <p:cNvSpPr>
            <a:spLocks noChangeArrowheads="1"/>
          </p:cNvSpPr>
          <p:nvPr/>
        </p:nvSpPr>
        <p:spPr bwMode="auto">
          <a:xfrm>
            <a:off x="1755775" y="2378075"/>
            <a:ext cx="314325" cy="34369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04" name="Group 797">
            <a:extLst>
              <a:ext uri="{FF2B5EF4-FFF2-40B4-BE49-F238E27FC236}">
                <a16:creationId xmlns:a16="http://schemas.microsoft.com/office/drawing/2014/main" id="{CEE40180-A121-4295-A4BB-59C17BFB8EB5}"/>
              </a:ext>
            </a:extLst>
          </p:cNvPr>
          <p:cNvGrpSpPr>
            <a:grpSpLocks/>
          </p:cNvGrpSpPr>
          <p:nvPr/>
        </p:nvGrpSpPr>
        <p:grpSpPr bwMode="auto">
          <a:xfrm>
            <a:off x="1568450" y="2063750"/>
            <a:ext cx="198438" cy="3762375"/>
            <a:chOff x="988" y="1300"/>
            <a:chExt cx="125" cy="2370"/>
          </a:xfrm>
        </p:grpSpPr>
        <p:sp>
          <p:nvSpPr>
            <p:cNvPr id="53683" name="Rectangle 798">
              <a:extLst>
                <a:ext uri="{FF2B5EF4-FFF2-40B4-BE49-F238E27FC236}">
                  <a16:creationId xmlns:a16="http://schemas.microsoft.com/office/drawing/2014/main" id="{D1B89CA6-15BC-4802-B120-48C7223FB123}"/>
                </a:ext>
              </a:extLst>
            </p:cNvPr>
            <p:cNvSpPr>
              <a:spLocks noChangeArrowheads="1"/>
            </p:cNvSpPr>
            <p:nvPr/>
          </p:nvSpPr>
          <p:spPr bwMode="auto">
            <a:xfrm>
              <a:off x="988" y="1300"/>
              <a:ext cx="125" cy="3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4" name="Rectangle 799">
              <a:extLst>
                <a:ext uri="{FF2B5EF4-FFF2-40B4-BE49-F238E27FC236}">
                  <a16:creationId xmlns:a16="http://schemas.microsoft.com/office/drawing/2014/main" id="{1963518C-38E6-4729-8C4F-3F15F79F937B}"/>
                </a:ext>
              </a:extLst>
            </p:cNvPr>
            <p:cNvSpPr>
              <a:spLocks noChangeArrowheads="1"/>
            </p:cNvSpPr>
            <p:nvPr/>
          </p:nvSpPr>
          <p:spPr bwMode="auto">
            <a:xfrm>
              <a:off x="988" y="1333"/>
              <a:ext cx="125" cy="40"/>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5" name="Rectangle 800">
              <a:extLst>
                <a:ext uri="{FF2B5EF4-FFF2-40B4-BE49-F238E27FC236}">
                  <a16:creationId xmlns:a16="http://schemas.microsoft.com/office/drawing/2014/main" id="{B9178E68-0BFF-4572-AD8B-7E3B954BE3F6}"/>
                </a:ext>
              </a:extLst>
            </p:cNvPr>
            <p:cNvSpPr>
              <a:spLocks noChangeArrowheads="1"/>
            </p:cNvSpPr>
            <p:nvPr/>
          </p:nvSpPr>
          <p:spPr bwMode="auto">
            <a:xfrm>
              <a:off x="988" y="1373"/>
              <a:ext cx="125" cy="33"/>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6" name="Rectangle 801">
              <a:extLst>
                <a:ext uri="{FF2B5EF4-FFF2-40B4-BE49-F238E27FC236}">
                  <a16:creationId xmlns:a16="http://schemas.microsoft.com/office/drawing/2014/main" id="{9113A1EB-8274-4CAD-8403-846815952D57}"/>
                </a:ext>
              </a:extLst>
            </p:cNvPr>
            <p:cNvSpPr>
              <a:spLocks noChangeArrowheads="1"/>
            </p:cNvSpPr>
            <p:nvPr/>
          </p:nvSpPr>
          <p:spPr bwMode="auto">
            <a:xfrm>
              <a:off x="988" y="1406"/>
              <a:ext cx="125" cy="39"/>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7" name="Rectangle 802">
              <a:extLst>
                <a:ext uri="{FF2B5EF4-FFF2-40B4-BE49-F238E27FC236}">
                  <a16:creationId xmlns:a16="http://schemas.microsoft.com/office/drawing/2014/main" id="{0B18B04C-7067-4E81-A4FD-513EAE1CE62C}"/>
                </a:ext>
              </a:extLst>
            </p:cNvPr>
            <p:cNvSpPr>
              <a:spLocks noChangeArrowheads="1"/>
            </p:cNvSpPr>
            <p:nvPr/>
          </p:nvSpPr>
          <p:spPr bwMode="auto">
            <a:xfrm>
              <a:off x="988" y="1445"/>
              <a:ext cx="125" cy="3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8" name="Rectangle 803">
              <a:extLst>
                <a:ext uri="{FF2B5EF4-FFF2-40B4-BE49-F238E27FC236}">
                  <a16:creationId xmlns:a16="http://schemas.microsoft.com/office/drawing/2014/main" id="{A86FD466-9FFF-463F-9F55-885EFFBF476F}"/>
                </a:ext>
              </a:extLst>
            </p:cNvPr>
            <p:cNvSpPr>
              <a:spLocks noChangeArrowheads="1"/>
            </p:cNvSpPr>
            <p:nvPr/>
          </p:nvSpPr>
          <p:spPr bwMode="auto">
            <a:xfrm>
              <a:off x="988" y="1478"/>
              <a:ext cx="125" cy="40"/>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9" name="Rectangle 804">
              <a:extLst>
                <a:ext uri="{FF2B5EF4-FFF2-40B4-BE49-F238E27FC236}">
                  <a16:creationId xmlns:a16="http://schemas.microsoft.com/office/drawing/2014/main" id="{E12B789D-80E9-42AB-BFE3-3C82693B43A9}"/>
                </a:ext>
              </a:extLst>
            </p:cNvPr>
            <p:cNvSpPr>
              <a:spLocks noChangeArrowheads="1"/>
            </p:cNvSpPr>
            <p:nvPr/>
          </p:nvSpPr>
          <p:spPr bwMode="auto">
            <a:xfrm>
              <a:off x="988" y="1518"/>
              <a:ext cx="125" cy="33"/>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0" name="Rectangle 805">
              <a:extLst>
                <a:ext uri="{FF2B5EF4-FFF2-40B4-BE49-F238E27FC236}">
                  <a16:creationId xmlns:a16="http://schemas.microsoft.com/office/drawing/2014/main" id="{6A215F5C-8808-4040-9A05-C184044E43E0}"/>
                </a:ext>
              </a:extLst>
            </p:cNvPr>
            <p:cNvSpPr>
              <a:spLocks noChangeArrowheads="1"/>
            </p:cNvSpPr>
            <p:nvPr/>
          </p:nvSpPr>
          <p:spPr bwMode="auto">
            <a:xfrm>
              <a:off x="988" y="1551"/>
              <a:ext cx="125" cy="40"/>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1" name="Rectangle 806">
              <a:extLst>
                <a:ext uri="{FF2B5EF4-FFF2-40B4-BE49-F238E27FC236}">
                  <a16:creationId xmlns:a16="http://schemas.microsoft.com/office/drawing/2014/main" id="{2C9D190A-1EB7-4B80-9488-3470FB827C01}"/>
                </a:ext>
              </a:extLst>
            </p:cNvPr>
            <p:cNvSpPr>
              <a:spLocks noChangeArrowheads="1"/>
            </p:cNvSpPr>
            <p:nvPr/>
          </p:nvSpPr>
          <p:spPr bwMode="auto">
            <a:xfrm>
              <a:off x="988" y="1591"/>
              <a:ext cx="125" cy="33"/>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2" name="Rectangle 807">
              <a:extLst>
                <a:ext uri="{FF2B5EF4-FFF2-40B4-BE49-F238E27FC236}">
                  <a16:creationId xmlns:a16="http://schemas.microsoft.com/office/drawing/2014/main" id="{ED79FBB0-9386-4E25-9AFE-1E6B26181CC3}"/>
                </a:ext>
              </a:extLst>
            </p:cNvPr>
            <p:cNvSpPr>
              <a:spLocks noChangeArrowheads="1"/>
            </p:cNvSpPr>
            <p:nvPr/>
          </p:nvSpPr>
          <p:spPr bwMode="auto">
            <a:xfrm>
              <a:off x="988" y="1624"/>
              <a:ext cx="125" cy="33"/>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3" name="Rectangle 808">
              <a:extLst>
                <a:ext uri="{FF2B5EF4-FFF2-40B4-BE49-F238E27FC236}">
                  <a16:creationId xmlns:a16="http://schemas.microsoft.com/office/drawing/2014/main" id="{62A93CED-F743-48E3-95BE-7D1DA7955B35}"/>
                </a:ext>
              </a:extLst>
            </p:cNvPr>
            <p:cNvSpPr>
              <a:spLocks noChangeArrowheads="1"/>
            </p:cNvSpPr>
            <p:nvPr/>
          </p:nvSpPr>
          <p:spPr bwMode="auto">
            <a:xfrm>
              <a:off x="988" y="1657"/>
              <a:ext cx="125" cy="39"/>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4" name="Rectangle 809">
              <a:extLst>
                <a:ext uri="{FF2B5EF4-FFF2-40B4-BE49-F238E27FC236}">
                  <a16:creationId xmlns:a16="http://schemas.microsoft.com/office/drawing/2014/main" id="{CEC18633-A950-47AF-B440-865B48680CB4}"/>
                </a:ext>
              </a:extLst>
            </p:cNvPr>
            <p:cNvSpPr>
              <a:spLocks noChangeArrowheads="1"/>
            </p:cNvSpPr>
            <p:nvPr/>
          </p:nvSpPr>
          <p:spPr bwMode="auto">
            <a:xfrm>
              <a:off x="988" y="1696"/>
              <a:ext cx="125" cy="33"/>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5" name="Rectangle 810">
              <a:extLst>
                <a:ext uri="{FF2B5EF4-FFF2-40B4-BE49-F238E27FC236}">
                  <a16:creationId xmlns:a16="http://schemas.microsoft.com/office/drawing/2014/main" id="{476F9AAB-2F00-4F1B-98EB-65C829344249}"/>
                </a:ext>
              </a:extLst>
            </p:cNvPr>
            <p:cNvSpPr>
              <a:spLocks noChangeArrowheads="1"/>
            </p:cNvSpPr>
            <p:nvPr/>
          </p:nvSpPr>
          <p:spPr bwMode="auto">
            <a:xfrm>
              <a:off x="988" y="1729"/>
              <a:ext cx="125" cy="40"/>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6" name="Rectangle 811">
              <a:extLst>
                <a:ext uri="{FF2B5EF4-FFF2-40B4-BE49-F238E27FC236}">
                  <a16:creationId xmlns:a16="http://schemas.microsoft.com/office/drawing/2014/main" id="{C012B821-7487-43DF-BE33-FEFF35051604}"/>
                </a:ext>
              </a:extLst>
            </p:cNvPr>
            <p:cNvSpPr>
              <a:spLocks noChangeArrowheads="1"/>
            </p:cNvSpPr>
            <p:nvPr/>
          </p:nvSpPr>
          <p:spPr bwMode="auto">
            <a:xfrm>
              <a:off x="988" y="1769"/>
              <a:ext cx="125" cy="33"/>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7" name="Rectangle 812">
              <a:extLst>
                <a:ext uri="{FF2B5EF4-FFF2-40B4-BE49-F238E27FC236}">
                  <a16:creationId xmlns:a16="http://schemas.microsoft.com/office/drawing/2014/main" id="{96D07423-8BDD-40F1-9676-9557B5FDE389}"/>
                </a:ext>
              </a:extLst>
            </p:cNvPr>
            <p:cNvSpPr>
              <a:spLocks noChangeArrowheads="1"/>
            </p:cNvSpPr>
            <p:nvPr/>
          </p:nvSpPr>
          <p:spPr bwMode="auto">
            <a:xfrm>
              <a:off x="988" y="1802"/>
              <a:ext cx="125" cy="39"/>
            </a:xfrm>
            <a:prstGeom prst="rect">
              <a:avLst/>
            </a:prstGeom>
            <a:solidFill>
              <a:srgbClr val="B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8" name="Rectangle 813">
              <a:extLst>
                <a:ext uri="{FF2B5EF4-FFF2-40B4-BE49-F238E27FC236}">
                  <a16:creationId xmlns:a16="http://schemas.microsoft.com/office/drawing/2014/main" id="{B1B4490E-9794-44CA-985C-505194F0CD76}"/>
                </a:ext>
              </a:extLst>
            </p:cNvPr>
            <p:cNvSpPr>
              <a:spLocks noChangeArrowheads="1"/>
            </p:cNvSpPr>
            <p:nvPr/>
          </p:nvSpPr>
          <p:spPr bwMode="auto">
            <a:xfrm>
              <a:off x="988" y="1841"/>
              <a:ext cx="125" cy="3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99" name="Rectangle 814">
              <a:extLst>
                <a:ext uri="{FF2B5EF4-FFF2-40B4-BE49-F238E27FC236}">
                  <a16:creationId xmlns:a16="http://schemas.microsoft.com/office/drawing/2014/main" id="{FCBE9855-7047-41B3-906F-BF3FD0C42B9E}"/>
                </a:ext>
              </a:extLst>
            </p:cNvPr>
            <p:cNvSpPr>
              <a:spLocks noChangeArrowheads="1"/>
            </p:cNvSpPr>
            <p:nvPr/>
          </p:nvSpPr>
          <p:spPr bwMode="auto">
            <a:xfrm>
              <a:off x="988" y="1874"/>
              <a:ext cx="125" cy="33"/>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0" name="Rectangle 815">
              <a:extLst>
                <a:ext uri="{FF2B5EF4-FFF2-40B4-BE49-F238E27FC236}">
                  <a16:creationId xmlns:a16="http://schemas.microsoft.com/office/drawing/2014/main" id="{786839B6-1C3B-41DF-8C69-97785153BE1C}"/>
                </a:ext>
              </a:extLst>
            </p:cNvPr>
            <p:cNvSpPr>
              <a:spLocks noChangeArrowheads="1"/>
            </p:cNvSpPr>
            <p:nvPr/>
          </p:nvSpPr>
          <p:spPr bwMode="auto">
            <a:xfrm>
              <a:off x="988" y="1907"/>
              <a:ext cx="125" cy="40"/>
            </a:xfrm>
            <a:prstGeom prst="rect">
              <a:avLst/>
            </a:prstGeom>
            <a:solidFill>
              <a:srgbClr val="B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1" name="Rectangle 816">
              <a:extLst>
                <a:ext uri="{FF2B5EF4-FFF2-40B4-BE49-F238E27FC236}">
                  <a16:creationId xmlns:a16="http://schemas.microsoft.com/office/drawing/2014/main" id="{D3C6EE27-261B-4D1C-B1A4-D5C311788D9B}"/>
                </a:ext>
              </a:extLst>
            </p:cNvPr>
            <p:cNvSpPr>
              <a:spLocks noChangeArrowheads="1"/>
            </p:cNvSpPr>
            <p:nvPr/>
          </p:nvSpPr>
          <p:spPr bwMode="auto">
            <a:xfrm>
              <a:off x="988" y="1947"/>
              <a:ext cx="125" cy="33"/>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2" name="Rectangle 817">
              <a:extLst>
                <a:ext uri="{FF2B5EF4-FFF2-40B4-BE49-F238E27FC236}">
                  <a16:creationId xmlns:a16="http://schemas.microsoft.com/office/drawing/2014/main" id="{0F91521C-6D0C-4ACB-9B70-75275B811F80}"/>
                </a:ext>
              </a:extLst>
            </p:cNvPr>
            <p:cNvSpPr>
              <a:spLocks noChangeArrowheads="1"/>
            </p:cNvSpPr>
            <p:nvPr/>
          </p:nvSpPr>
          <p:spPr bwMode="auto">
            <a:xfrm>
              <a:off x="988" y="1980"/>
              <a:ext cx="125" cy="40"/>
            </a:xfrm>
            <a:prstGeom prst="rect">
              <a:avLst/>
            </a:prstGeom>
            <a:solidFill>
              <a:srgbClr val="B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3" name="Rectangle 818">
              <a:extLst>
                <a:ext uri="{FF2B5EF4-FFF2-40B4-BE49-F238E27FC236}">
                  <a16:creationId xmlns:a16="http://schemas.microsoft.com/office/drawing/2014/main" id="{D94B5D7F-2A2B-485B-9D02-701A1846580D}"/>
                </a:ext>
              </a:extLst>
            </p:cNvPr>
            <p:cNvSpPr>
              <a:spLocks noChangeArrowheads="1"/>
            </p:cNvSpPr>
            <p:nvPr/>
          </p:nvSpPr>
          <p:spPr bwMode="auto">
            <a:xfrm>
              <a:off x="988" y="2020"/>
              <a:ext cx="125" cy="33"/>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4" name="Rectangle 819">
              <a:extLst>
                <a:ext uri="{FF2B5EF4-FFF2-40B4-BE49-F238E27FC236}">
                  <a16:creationId xmlns:a16="http://schemas.microsoft.com/office/drawing/2014/main" id="{4973D13F-2A2B-436C-8037-7AC5303C6DB1}"/>
                </a:ext>
              </a:extLst>
            </p:cNvPr>
            <p:cNvSpPr>
              <a:spLocks noChangeArrowheads="1"/>
            </p:cNvSpPr>
            <p:nvPr/>
          </p:nvSpPr>
          <p:spPr bwMode="auto">
            <a:xfrm>
              <a:off x="988" y="2053"/>
              <a:ext cx="125" cy="39"/>
            </a:xfrm>
            <a:prstGeom prst="rect">
              <a:avLst/>
            </a:prstGeom>
            <a:solidFill>
              <a:srgbClr val="B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5" name="Rectangle 820">
              <a:extLst>
                <a:ext uri="{FF2B5EF4-FFF2-40B4-BE49-F238E27FC236}">
                  <a16:creationId xmlns:a16="http://schemas.microsoft.com/office/drawing/2014/main" id="{7EF3661F-CCE2-42FE-AF5C-972388BA02AA}"/>
                </a:ext>
              </a:extLst>
            </p:cNvPr>
            <p:cNvSpPr>
              <a:spLocks noChangeArrowheads="1"/>
            </p:cNvSpPr>
            <p:nvPr/>
          </p:nvSpPr>
          <p:spPr bwMode="auto">
            <a:xfrm>
              <a:off x="988" y="2092"/>
              <a:ext cx="125" cy="33"/>
            </a:xfrm>
            <a:prstGeom prst="rect">
              <a:avLst/>
            </a:prstGeom>
            <a:solidFill>
              <a:srgbClr val="B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6" name="Rectangle 821">
              <a:extLst>
                <a:ext uri="{FF2B5EF4-FFF2-40B4-BE49-F238E27FC236}">
                  <a16:creationId xmlns:a16="http://schemas.microsoft.com/office/drawing/2014/main" id="{02B7F6D7-1F0A-4431-A0B9-13F92734892A}"/>
                </a:ext>
              </a:extLst>
            </p:cNvPr>
            <p:cNvSpPr>
              <a:spLocks noChangeArrowheads="1"/>
            </p:cNvSpPr>
            <p:nvPr/>
          </p:nvSpPr>
          <p:spPr bwMode="auto">
            <a:xfrm>
              <a:off x="988" y="2125"/>
              <a:ext cx="125" cy="40"/>
            </a:xfrm>
            <a:prstGeom prst="rect">
              <a:avLst/>
            </a:prstGeom>
            <a:solidFill>
              <a:srgbClr val="A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7" name="Rectangle 822">
              <a:extLst>
                <a:ext uri="{FF2B5EF4-FFF2-40B4-BE49-F238E27FC236}">
                  <a16:creationId xmlns:a16="http://schemas.microsoft.com/office/drawing/2014/main" id="{C783AE85-5D45-47D1-9AF1-73A13E7A9AF4}"/>
                </a:ext>
              </a:extLst>
            </p:cNvPr>
            <p:cNvSpPr>
              <a:spLocks noChangeArrowheads="1"/>
            </p:cNvSpPr>
            <p:nvPr/>
          </p:nvSpPr>
          <p:spPr bwMode="auto">
            <a:xfrm>
              <a:off x="988" y="2165"/>
              <a:ext cx="125" cy="33"/>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8" name="Rectangle 823">
              <a:extLst>
                <a:ext uri="{FF2B5EF4-FFF2-40B4-BE49-F238E27FC236}">
                  <a16:creationId xmlns:a16="http://schemas.microsoft.com/office/drawing/2014/main" id="{F3324F75-63FB-4DFA-AA7E-AB5AB3A66A4E}"/>
                </a:ext>
              </a:extLst>
            </p:cNvPr>
            <p:cNvSpPr>
              <a:spLocks noChangeArrowheads="1"/>
            </p:cNvSpPr>
            <p:nvPr/>
          </p:nvSpPr>
          <p:spPr bwMode="auto">
            <a:xfrm>
              <a:off x="988" y="2198"/>
              <a:ext cx="125" cy="33"/>
            </a:xfrm>
            <a:prstGeom prst="rect">
              <a:avLst/>
            </a:prstGeom>
            <a:solidFill>
              <a:srgbClr val="A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09" name="Rectangle 824">
              <a:extLst>
                <a:ext uri="{FF2B5EF4-FFF2-40B4-BE49-F238E27FC236}">
                  <a16:creationId xmlns:a16="http://schemas.microsoft.com/office/drawing/2014/main" id="{59F114EC-8057-4C67-B42D-1F87CCE4A271}"/>
                </a:ext>
              </a:extLst>
            </p:cNvPr>
            <p:cNvSpPr>
              <a:spLocks noChangeArrowheads="1"/>
            </p:cNvSpPr>
            <p:nvPr/>
          </p:nvSpPr>
          <p:spPr bwMode="auto">
            <a:xfrm>
              <a:off x="988" y="2231"/>
              <a:ext cx="125" cy="39"/>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0" name="Rectangle 825">
              <a:extLst>
                <a:ext uri="{FF2B5EF4-FFF2-40B4-BE49-F238E27FC236}">
                  <a16:creationId xmlns:a16="http://schemas.microsoft.com/office/drawing/2014/main" id="{BD25FA03-FD46-47F6-9668-178B8E41A7AC}"/>
                </a:ext>
              </a:extLst>
            </p:cNvPr>
            <p:cNvSpPr>
              <a:spLocks noChangeArrowheads="1"/>
            </p:cNvSpPr>
            <p:nvPr/>
          </p:nvSpPr>
          <p:spPr bwMode="auto">
            <a:xfrm>
              <a:off x="988" y="2270"/>
              <a:ext cx="125" cy="33"/>
            </a:xfrm>
            <a:prstGeom prst="rect">
              <a:avLst/>
            </a:prstGeom>
            <a:solidFill>
              <a:srgbClr val="A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1" name="Rectangle 826">
              <a:extLst>
                <a:ext uri="{FF2B5EF4-FFF2-40B4-BE49-F238E27FC236}">
                  <a16:creationId xmlns:a16="http://schemas.microsoft.com/office/drawing/2014/main" id="{CCB21C85-7C94-4BDA-A1C6-EFAA9707571B}"/>
                </a:ext>
              </a:extLst>
            </p:cNvPr>
            <p:cNvSpPr>
              <a:spLocks noChangeArrowheads="1"/>
            </p:cNvSpPr>
            <p:nvPr/>
          </p:nvSpPr>
          <p:spPr bwMode="auto">
            <a:xfrm>
              <a:off x="988" y="2303"/>
              <a:ext cx="125" cy="40"/>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2" name="Rectangle 827">
              <a:extLst>
                <a:ext uri="{FF2B5EF4-FFF2-40B4-BE49-F238E27FC236}">
                  <a16:creationId xmlns:a16="http://schemas.microsoft.com/office/drawing/2014/main" id="{4755BE59-4946-4BB1-8096-3F1D47303347}"/>
                </a:ext>
              </a:extLst>
            </p:cNvPr>
            <p:cNvSpPr>
              <a:spLocks noChangeArrowheads="1"/>
            </p:cNvSpPr>
            <p:nvPr/>
          </p:nvSpPr>
          <p:spPr bwMode="auto">
            <a:xfrm>
              <a:off x="988" y="2343"/>
              <a:ext cx="125" cy="33"/>
            </a:xfrm>
            <a:prstGeom prst="rect">
              <a:avLst/>
            </a:prstGeom>
            <a:solidFill>
              <a:srgbClr val="A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3" name="Rectangle 828">
              <a:extLst>
                <a:ext uri="{FF2B5EF4-FFF2-40B4-BE49-F238E27FC236}">
                  <a16:creationId xmlns:a16="http://schemas.microsoft.com/office/drawing/2014/main" id="{FB71F7DA-2F1E-459B-A6F2-4D0942170922}"/>
                </a:ext>
              </a:extLst>
            </p:cNvPr>
            <p:cNvSpPr>
              <a:spLocks noChangeArrowheads="1"/>
            </p:cNvSpPr>
            <p:nvPr/>
          </p:nvSpPr>
          <p:spPr bwMode="auto">
            <a:xfrm>
              <a:off x="988" y="2376"/>
              <a:ext cx="125" cy="40"/>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4" name="Rectangle 829">
              <a:extLst>
                <a:ext uri="{FF2B5EF4-FFF2-40B4-BE49-F238E27FC236}">
                  <a16:creationId xmlns:a16="http://schemas.microsoft.com/office/drawing/2014/main" id="{33288B19-D8D5-471B-93FA-DEB6AFBCA77F}"/>
                </a:ext>
              </a:extLst>
            </p:cNvPr>
            <p:cNvSpPr>
              <a:spLocks noChangeArrowheads="1"/>
            </p:cNvSpPr>
            <p:nvPr/>
          </p:nvSpPr>
          <p:spPr bwMode="auto">
            <a:xfrm>
              <a:off x="988" y="2416"/>
              <a:ext cx="125" cy="33"/>
            </a:xfrm>
            <a:prstGeom prst="rect">
              <a:avLst/>
            </a:prstGeom>
            <a:solidFill>
              <a:srgbClr val="A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5" name="Rectangle 830">
              <a:extLst>
                <a:ext uri="{FF2B5EF4-FFF2-40B4-BE49-F238E27FC236}">
                  <a16:creationId xmlns:a16="http://schemas.microsoft.com/office/drawing/2014/main" id="{8EA6C708-A186-41F8-A7D5-9080975966DD}"/>
                </a:ext>
              </a:extLst>
            </p:cNvPr>
            <p:cNvSpPr>
              <a:spLocks noChangeArrowheads="1"/>
            </p:cNvSpPr>
            <p:nvPr/>
          </p:nvSpPr>
          <p:spPr bwMode="auto">
            <a:xfrm>
              <a:off x="988" y="2449"/>
              <a:ext cx="125" cy="39"/>
            </a:xfrm>
            <a:prstGeom prst="rect">
              <a:avLst/>
            </a:prstGeom>
            <a:solidFill>
              <a:srgbClr val="A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6" name="Rectangle 831">
              <a:extLst>
                <a:ext uri="{FF2B5EF4-FFF2-40B4-BE49-F238E27FC236}">
                  <a16:creationId xmlns:a16="http://schemas.microsoft.com/office/drawing/2014/main" id="{6662A48B-BD17-4AE5-A2C3-8D984706744A}"/>
                </a:ext>
              </a:extLst>
            </p:cNvPr>
            <p:cNvSpPr>
              <a:spLocks noChangeArrowheads="1"/>
            </p:cNvSpPr>
            <p:nvPr/>
          </p:nvSpPr>
          <p:spPr bwMode="auto">
            <a:xfrm>
              <a:off x="988" y="2488"/>
              <a:ext cx="125" cy="33"/>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7" name="Rectangle 832">
              <a:extLst>
                <a:ext uri="{FF2B5EF4-FFF2-40B4-BE49-F238E27FC236}">
                  <a16:creationId xmlns:a16="http://schemas.microsoft.com/office/drawing/2014/main" id="{7416149B-B0C5-49C2-B12A-72259DDE7F5F}"/>
                </a:ext>
              </a:extLst>
            </p:cNvPr>
            <p:cNvSpPr>
              <a:spLocks noChangeArrowheads="1"/>
            </p:cNvSpPr>
            <p:nvPr/>
          </p:nvSpPr>
          <p:spPr bwMode="auto">
            <a:xfrm>
              <a:off x="988" y="2521"/>
              <a:ext cx="125" cy="33"/>
            </a:xfrm>
            <a:prstGeom prst="rect">
              <a:avLst/>
            </a:prstGeom>
            <a:solidFill>
              <a:srgbClr val="9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8" name="Rectangle 833">
              <a:extLst>
                <a:ext uri="{FF2B5EF4-FFF2-40B4-BE49-F238E27FC236}">
                  <a16:creationId xmlns:a16="http://schemas.microsoft.com/office/drawing/2014/main" id="{F492D7BA-082B-4B26-90E4-A04E01F2AF8C}"/>
                </a:ext>
              </a:extLst>
            </p:cNvPr>
            <p:cNvSpPr>
              <a:spLocks noChangeArrowheads="1"/>
            </p:cNvSpPr>
            <p:nvPr/>
          </p:nvSpPr>
          <p:spPr bwMode="auto">
            <a:xfrm>
              <a:off x="988" y="2554"/>
              <a:ext cx="125" cy="40"/>
            </a:xfrm>
            <a:prstGeom prst="rect">
              <a:avLst/>
            </a:prstGeom>
            <a:solidFill>
              <a:srgbClr val="9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19" name="Rectangle 834">
              <a:extLst>
                <a:ext uri="{FF2B5EF4-FFF2-40B4-BE49-F238E27FC236}">
                  <a16:creationId xmlns:a16="http://schemas.microsoft.com/office/drawing/2014/main" id="{3EB44A65-ECA4-4710-ABE3-8C790413DE0A}"/>
                </a:ext>
              </a:extLst>
            </p:cNvPr>
            <p:cNvSpPr>
              <a:spLocks noChangeArrowheads="1"/>
            </p:cNvSpPr>
            <p:nvPr/>
          </p:nvSpPr>
          <p:spPr bwMode="auto">
            <a:xfrm>
              <a:off x="988" y="2594"/>
              <a:ext cx="125" cy="33"/>
            </a:xfrm>
            <a:prstGeom prst="rect">
              <a:avLst/>
            </a:prstGeom>
            <a:solidFill>
              <a:srgbClr val="9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0" name="Rectangle 835">
              <a:extLst>
                <a:ext uri="{FF2B5EF4-FFF2-40B4-BE49-F238E27FC236}">
                  <a16:creationId xmlns:a16="http://schemas.microsoft.com/office/drawing/2014/main" id="{3203B12E-E451-4E1F-87AB-2B8722239E58}"/>
                </a:ext>
              </a:extLst>
            </p:cNvPr>
            <p:cNvSpPr>
              <a:spLocks noChangeArrowheads="1"/>
            </p:cNvSpPr>
            <p:nvPr/>
          </p:nvSpPr>
          <p:spPr bwMode="auto">
            <a:xfrm>
              <a:off x="988" y="2627"/>
              <a:ext cx="125" cy="40"/>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1" name="Rectangle 836">
              <a:extLst>
                <a:ext uri="{FF2B5EF4-FFF2-40B4-BE49-F238E27FC236}">
                  <a16:creationId xmlns:a16="http://schemas.microsoft.com/office/drawing/2014/main" id="{B3078B1C-407A-4058-A99D-0CCDD172DAC1}"/>
                </a:ext>
              </a:extLst>
            </p:cNvPr>
            <p:cNvSpPr>
              <a:spLocks noChangeArrowheads="1"/>
            </p:cNvSpPr>
            <p:nvPr/>
          </p:nvSpPr>
          <p:spPr bwMode="auto">
            <a:xfrm>
              <a:off x="988" y="2667"/>
              <a:ext cx="125" cy="33"/>
            </a:xfrm>
            <a:prstGeom prst="rect">
              <a:avLst/>
            </a:prstGeom>
            <a:solidFill>
              <a:srgbClr val="9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2" name="Rectangle 837">
              <a:extLst>
                <a:ext uri="{FF2B5EF4-FFF2-40B4-BE49-F238E27FC236}">
                  <a16:creationId xmlns:a16="http://schemas.microsoft.com/office/drawing/2014/main" id="{1DB400A1-5E6C-4D51-A493-1FF357B0FB01}"/>
                </a:ext>
              </a:extLst>
            </p:cNvPr>
            <p:cNvSpPr>
              <a:spLocks noChangeArrowheads="1"/>
            </p:cNvSpPr>
            <p:nvPr/>
          </p:nvSpPr>
          <p:spPr bwMode="auto">
            <a:xfrm>
              <a:off x="988" y="2700"/>
              <a:ext cx="125" cy="39"/>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3" name="Rectangle 838">
              <a:extLst>
                <a:ext uri="{FF2B5EF4-FFF2-40B4-BE49-F238E27FC236}">
                  <a16:creationId xmlns:a16="http://schemas.microsoft.com/office/drawing/2014/main" id="{A40997BE-E618-4FA1-B842-46088B49C0BD}"/>
                </a:ext>
              </a:extLst>
            </p:cNvPr>
            <p:cNvSpPr>
              <a:spLocks noChangeArrowheads="1"/>
            </p:cNvSpPr>
            <p:nvPr/>
          </p:nvSpPr>
          <p:spPr bwMode="auto">
            <a:xfrm>
              <a:off x="988" y="2739"/>
              <a:ext cx="125" cy="33"/>
            </a:xfrm>
            <a:prstGeom prst="rect">
              <a:avLst/>
            </a:prstGeom>
            <a:solidFill>
              <a:srgbClr val="9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4" name="Rectangle 839">
              <a:extLst>
                <a:ext uri="{FF2B5EF4-FFF2-40B4-BE49-F238E27FC236}">
                  <a16:creationId xmlns:a16="http://schemas.microsoft.com/office/drawing/2014/main" id="{31C1272B-642F-438B-920B-0B468C027DAB}"/>
                </a:ext>
              </a:extLst>
            </p:cNvPr>
            <p:cNvSpPr>
              <a:spLocks noChangeArrowheads="1"/>
            </p:cNvSpPr>
            <p:nvPr/>
          </p:nvSpPr>
          <p:spPr bwMode="auto">
            <a:xfrm>
              <a:off x="988" y="2772"/>
              <a:ext cx="125" cy="33"/>
            </a:xfrm>
            <a:prstGeom prst="rect">
              <a:avLst/>
            </a:prstGeom>
            <a:solidFill>
              <a:srgbClr val="9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5" name="Rectangle 840">
              <a:extLst>
                <a:ext uri="{FF2B5EF4-FFF2-40B4-BE49-F238E27FC236}">
                  <a16:creationId xmlns:a16="http://schemas.microsoft.com/office/drawing/2014/main" id="{F17CF1E4-5284-4AC8-A64C-1EEBA582C68A}"/>
                </a:ext>
              </a:extLst>
            </p:cNvPr>
            <p:cNvSpPr>
              <a:spLocks noChangeArrowheads="1"/>
            </p:cNvSpPr>
            <p:nvPr/>
          </p:nvSpPr>
          <p:spPr bwMode="auto">
            <a:xfrm>
              <a:off x="988" y="2805"/>
              <a:ext cx="125" cy="40"/>
            </a:xfrm>
            <a:prstGeom prst="rect">
              <a:avLst/>
            </a:prstGeom>
            <a:solidFill>
              <a:srgbClr val="9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6" name="Rectangle 841">
              <a:extLst>
                <a:ext uri="{FF2B5EF4-FFF2-40B4-BE49-F238E27FC236}">
                  <a16:creationId xmlns:a16="http://schemas.microsoft.com/office/drawing/2014/main" id="{C39A35B6-EB98-49F5-9CF0-BEA5532CBF33}"/>
                </a:ext>
              </a:extLst>
            </p:cNvPr>
            <p:cNvSpPr>
              <a:spLocks noChangeArrowheads="1"/>
            </p:cNvSpPr>
            <p:nvPr/>
          </p:nvSpPr>
          <p:spPr bwMode="auto">
            <a:xfrm>
              <a:off x="988" y="2845"/>
              <a:ext cx="125" cy="33"/>
            </a:xfrm>
            <a:prstGeom prst="rect">
              <a:avLst/>
            </a:prstGeom>
            <a:solidFill>
              <a:srgbClr val="9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7" name="Rectangle 842">
              <a:extLst>
                <a:ext uri="{FF2B5EF4-FFF2-40B4-BE49-F238E27FC236}">
                  <a16:creationId xmlns:a16="http://schemas.microsoft.com/office/drawing/2014/main" id="{BAD6296C-E8DD-4500-BCF1-1D9227ACDE62}"/>
                </a:ext>
              </a:extLst>
            </p:cNvPr>
            <p:cNvSpPr>
              <a:spLocks noChangeArrowheads="1"/>
            </p:cNvSpPr>
            <p:nvPr/>
          </p:nvSpPr>
          <p:spPr bwMode="auto">
            <a:xfrm>
              <a:off x="988" y="2878"/>
              <a:ext cx="125" cy="39"/>
            </a:xfrm>
            <a:prstGeom prst="rect">
              <a:avLst/>
            </a:prstGeom>
            <a:solidFill>
              <a:srgbClr val="8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8" name="Rectangle 843">
              <a:extLst>
                <a:ext uri="{FF2B5EF4-FFF2-40B4-BE49-F238E27FC236}">
                  <a16:creationId xmlns:a16="http://schemas.microsoft.com/office/drawing/2014/main" id="{26A5A6E9-8164-4D5F-AC92-3FA09D4CE08B}"/>
                </a:ext>
              </a:extLst>
            </p:cNvPr>
            <p:cNvSpPr>
              <a:spLocks noChangeArrowheads="1"/>
            </p:cNvSpPr>
            <p:nvPr/>
          </p:nvSpPr>
          <p:spPr bwMode="auto">
            <a:xfrm>
              <a:off x="988" y="2917"/>
              <a:ext cx="125" cy="33"/>
            </a:xfrm>
            <a:prstGeom prst="rect">
              <a:avLst/>
            </a:prstGeom>
            <a:solidFill>
              <a:srgbClr val="8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29" name="Rectangle 844">
              <a:extLst>
                <a:ext uri="{FF2B5EF4-FFF2-40B4-BE49-F238E27FC236}">
                  <a16:creationId xmlns:a16="http://schemas.microsoft.com/office/drawing/2014/main" id="{35E08872-D632-46EE-BFE1-F0FB8DF1B789}"/>
                </a:ext>
              </a:extLst>
            </p:cNvPr>
            <p:cNvSpPr>
              <a:spLocks noChangeArrowheads="1"/>
            </p:cNvSpPr>
            <p:nvPr/>
          </p:nvSpPr>
          <p:spPr bwMode="auto">
            <a:xfrm>
              <a:off x="988" y="2950"/>
              <a:ext cx="125" cy="40"/>
            </a:xfrm>
            <a:prstGeom prst="rect">
              <a:avLst/>
            </a:prstGeom>
            <a:solidFill>
              <a:srgbClr val="8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0" name="Rectangle 845">
              <a:extLst>
                <a:ext uri="{FF2B5EF4-FFF2-40B4-BE49-F238E27FC236}">
                  <a16:creationId xmlns:a16="http://schemas.microsoft.com/office/drawing/2014/main" id="{5383DB15-75F2-49DB-9409-AD38BC77DF80}"/>
                </a:ext>
              </a:extLst>
            </p:cNvPr>
            <p:cNvSpPr>
              <a:spLocks noChangeArrowheads="1"/>
            </p:cNvSpPr>
            <p:nvPr/>
          </p:nvSpPr>
          <p:spPr bwMode="auto">
            <a:xfrm>
              <a:off x="988" y="2990"/>
              <a:ext cx="125" cy="33"/>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1" name="Rectangle 846">
              <a:extLst>
                <a:ext uri="{FF2B5EF4-FFF2-40B4-BE49-F238E27FC236}">
                  <a16:creationId xmlns:a16="http://schemas.microsoft.com/office/drawing/2014/main" id="{ED695AA1-5246-4EDD-82DA-1F2D584A3C9D}"/>
                </a:ext>
              </a:extLst>
            </p:cNvPr>
            <p:cNvSpPr>
              <a:spLocks noChangeArrowheads="1"/>
            </p:cNvSpPr>
            <p:nvPr/>
          </p:nvSpPr>
          <p:spPr bwMode="auto">
            <a:xfrm>
              <a:off x="988" y="3023"/>
              <a:ext cx="125" cy="40"/>
            </a:xfrm>
            <a:prstGeom prst="rect">
              <a:avLst/>
            </a:prstGeom>
            <a:solidFill>
              <a:srgbClr val="8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2" name="Rectangle 847">
              <a:extLst>
                <a:ext uri="{FF2B5EF4-FFF2-40B4-BE49-F238E27FC236}">
                  <a16:creationId xmlns:a16="http://schemas.microsoft.com/office/drawing/2014/main" id="{603B7B8E-8D84-4B7D-847E-299FCC7375DB}"/>
                </a:ext>
              </a:extLst>
            </p:cNvPr>
            <p:cNvSpPr>
              <a:spLocks noChangeArrowheads="1"/>
            </p:cNvSpPr>
            <p:nvPr/>
          </p:nvSpPr>
          <p:spPr bwMode="auto">
            <a:xfrm>
              <a:off x="988" y="3063"/>
              <a:ext cx="125" cy="3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3" name="Rectangle 848">
              <a:extLst>
                <a:ext uri="{FF2B5EF4-FFF2-40B4-BE49-F238E27FC236}">
                  <a16:creationId xmlns:a16="http://schemas.microsoft.com/office/drawing/2014/main" id="{702A8B92-BA66-49FC-9C4F-4DC49BB456E7}"/>
                </a:ext>
              </a:extLst>
            </p:cNvPr>
            <p:cNvSpPr>
              <a:spLocks noChangeArrowheads="1"/>
            </p:cNvSpPr>
            <p:nvPr/>
          </p:nvSpPr>
          <p:spPr bwMode="auto">
            <a:xfrm>
              <a:off x="988" y="3096"/>
              <a:ext cx="125" cy="33"/>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4" name="Rectangle 849">
              <a:extLst>
                <a:ext uri="{FF2B5EF4-FFF2-40B4-BE49-F238E27FC236}">
                  <a16:creationId xmlns:a16="http://schemas.microsoft.com/office/drawing/2014/main" id="{774ABAFB-16E2-43C6-9F75-F9895E83F54F}"/>
                </a:ext>
              </a:extLst>
            </p:cNvPr>
            <p:cNvSpPr>
              <a:spLocks noChangeArrowheads="1"/>
            </p:cNvSpPr>
            <p:nvPr/>
          </p:nvSpPr>
          <p:spPr bwMode="auto">
            <a:xfrm>
              <a:off x="988" y="3129"/>
              <a:ext cx="125" cy="39"/>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5" name="Rectangle 850">
              <a:extLst>
                <a:ext uri="{FF2B5EF4-FFF2-40B4-BE49-F238E27FC236}">
                  <a16:creationId xmlns:a16="http://schemas.microsoft.com/office/drawing/2014/main" id="{DA0E50CC-ADC3-40E2-AA5D-66F513BAA74A}"/>
                </a:ext>
              </a:extLst>
            </p:cNvPr>
            <p:cNvSpPr>
              <a:spLocks noChangeArrowheads="1"/>
            </p:cNvSpPr>
            <p:nvPr/>
          </p:nvSpPr>
          <p:spPr bwMode="auto">
            <a:xfrm>
              <a:off x="988" y="3168"/>
              <a:ext cx="125" cy="33"/>
            </a:xfrm>
            <a:prstGeom prst="rect">
              <a:avLst/>
            </a:prstGeom>
            <a:solidFill>
              <a:srgbClr val="8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6" name="Rectangle 851">
              <a:extLst>
                <a:ext uri="{FF2B5EF4-FFF2-40B4-BE49-F238E27FC236}">
                  <a16:creationId xmlns:a16="http://schemas.microsoft.com/office/drawing/2014/main" id="{0C3B018D-59E8-4DDC-BAE7-DF909D96F782}"/>
                </a:ext>
              </a:extLst>
            </p:cNvPr>
            <p:cNvSpPr>
              <a:spLocks noChangeArrowheads="1"/>
            </p:cNvSpPr>
            <p:nvPr/>
          </p:nvSpPr>
          <p:spPr bwMode="auto">
            <a:xfrm>
              <a:off x="988" y="3201"/>
              <a:ext cx="125" cy="40"/>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7" name="Rectangle 852">
              <a:extLst>
                <a:ext uri="{FF2B5EF4-FFF2-40B4-BE49-F238E27FC236}">
                  <a16:creationId xmlns:a16="http://schemas.microsoft.com/office/drawing/2014/main" id="{1C27E4B7-AFAB-488D-B4C5-E4FB390B2239}"/>
                </a:ext>
              </a:extLst>
            </p:cNvPr>
            <p:cNvSpPr>
              <a:spLocks noChangeArrowheads="1"/>
            </p:cNvSpPr>
            <p:nvPr/>
          </p:nvSpPr>
          <p:spPr bwMode="auto">
            <a:xfrm>
              <a:off x="988" y="3241"/>
              <a:ext cx="125" cy="33"/>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8" name="Rectangle 853">
              <a:extLst>
                <a:ext uri="{FF2B5EF4-FFF2-40B4-BE49-F238E27FC236}">
                  <a16:creationId xmlns:a16="http://schemas.microsoft.com/office/drawing/2014/main" id="{043D40EB-7B5D-4446-8E08-4E3076642598}"/>
                </a:ext>
              </a:extLst>
            </p:cNvPr>
            <p:cNvSpPr>
              <a:spLocks noChangeArrowheads="1"/>
            </p:cNvSpPr>
            <p:nvPr/>
          </p:nvSpPr>
          <p:spPr bwMode="auto">
            <a:xfrm>
              <a:off x="988" y="3274"/>
              <a:ext cx="125" cy="40"/>
            </a:xfrm>
            <a:prstGeom prst="rect">
              <a:avLst/>
            </a:prstGeom>
            <a:solidFill>
              <a:srgbClr val="8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39" name="Rectangle 854">
              <a:extLst>
                <a:ext uri="{FF2B5EF4-FFF2-40B4-BE49-F238E27FC236}">
                  <a16:creationId xmlns:a16="http://schemas.microsoft.com/office/drawing/2014/main" id="{3860E2B0-D1B9-4AE8-8AE9-58C07D0612A1}"/>
                </a:ext>
              </a:extLst>
            </p:cNvPr>
            <p:cNvSpPr>
              <a:spLocks noChangeArrowheads="1"/>
            </p:cNvSpPr>
            <p:nvPr/>
          </p:nvSpPr>
          <p:spPr bwMode="auto">
            <a:xfrm>
              <a:off x="988" y="3314"/>
              <a:ext cx="125" cy="33"/>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0" name="Rectangle 855">
              <a:extLst>
                <a:ext uri="{FF2B5EF4-FFF2-40B4-BE49-F238E27FC236}">
                  <a16:creationId xmlns:a16="http://schemas.microsoft.com/office/drawing/2014/main" id="{4AD32230-6B6C-40E8-925F-654A0A0BFFE3}"/>
                </a:ext>
              </a:extLst>
            </p:cNvPr>
            <p:cNvSpPr>
              <a:spLocks noChangeArrowheads="1"/>
            </p:cNvSpPr>
            <p:nvPr/>
          </p:nvSpPr>
          <p:spPr bwMode="auto">
            <a:xfrm>
              <a:off x="988" y="3347"/>
              <a:ext cx="125" cy="33"/>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1" name="Rectangle 856">
              <a:extLst>
                <a:ext uri="{FF2B5EF4-FFF2-40B4-BE49-F238E27FC236}">
                  <a16:creationId xmlns:a16="http://schemas.microsoft.com/office/drawing/2014/main" id="{ECEC3E01-4004-461F-A1D0-B9E726FCA352}"/>
                </a:ext>
              </a:extLst>
            </p:cNvPr>
            <p:cNvSpPr>
              <a:spLocks noChangeArrowheads="1"/>
            </p:cNvSpPr>
            <p:nvPr/>
          </p:nvSpPr>
          <p:spPr bwMode="auto">
            <a:xfrm>
              <a:off x="988" y="3380"/>
              <a:ext cx="125" cy="39"/>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2" name="Rectangle 857">
              <a:extLst>
                <a:ext uri="{FF2B5EF4-FFF2-40B4-BE49-F238E27FC236}">
                  <a16:creationId xmlns:a16="http://schemas.microsoft.com/office/drawing/2014/main" id="{69C1C5AC-0BAA-4006-BC93-49F7EA08CF51}"/>
                </a:ext>
              </a:extLst>
            </p:cNvPr>
            <p:cNvSpPr>
              <a:spLocks noChangeArrowheads="1"/>
            </p:cNvSpPr>
            <p:nvPr/>
          </p:nvSpPr>
          <p:spPr bwMode="auto">
            <a:xfrm>
              <a:off x="988" y="3419"/>
              <a:ext cx="125" cy="33"/>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3" name="Rectangle 858">
              <a:extLst>
                <a:ext uri="{FF2B5EF4-FFF2-40B4-BE49-F238E27FC236}">
                  <a16:creationId xmlns:a16="http://schemas.microsoft.com/office/drawing/2014/main" id="{D02D8415-05B4-4FED-B31E-90099EDCAE5E}"/>
                </a:ext>
              </a:extLst>
            </p:cNvPr>
            <p:cNvSpPr>
              <a:spLocks noChangeArrowheads="1"/>
            </p:cNvSpPr>
            <p:nvPr/>
          </p:nvSpPr>
          <p:spPr bwMode="auto">
            <a:xfrm>
              <a:off x="988" y="3452"/>
              <a:ext cx="125" cy="40"/>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4" name="Rectangle 859">
              <a:extLst>
                <a:ext uri="{FF2B5EF4-FFF2-40B4-BE49-F238E27FC236}">
                  <a16:creationId xmlns:a16="http://schemas.microsoft.com/office/drawing/2014/main" id="{FB542AA2-6BCE-42D4-9116-296508F059C4}"/>
                </a:ext>
              </a:extLst>
            </p:cNvPr>
            <p:cNvSpPr>
              <a:spLocks noChangeArrowheads="1"/>
            </p:cNvSpPr>
            <p:nvPr/>
          </p:nvSpPr>
          <p:spPr bwMode="auto">
            <a:xfrm>
              <a:off x="988" y="3492"/>
              <a:ext cx="125" cy="33"/>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5" name="Rectangle 860">
              <a:extLst>
                <a:ext uri="{FF2B5EF4-FFF2-40B4-BE49-F238E27FC236}">
                  <a16:creationId xmlns:a16="http://schemas.microsoft.com/office/drawing/2014/main" id="{BBAFE5B8-18A6-4A78-B70E-23B95D81077E}"/>
                </a:ext>
              </a:extLst>
            </p:cNvPr>
            <p:cNvSpPr>
              <a:spLocks noChangeArrowheads="1"/>
            </p:cNvSpPr>
            <p:nvPr/>
          </p:nvSpPr>
          <p:spPr bwMode="auto">
            <a:xfrm>
              <a:off x="988" y="3525"/>
              <a:ext cx="125" cy="39"/>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6" name="Rectangle 861">
              <a:extLst>
                <a:ext uri="{FF2B5EF4-FFF2-40B4-BE49-F238E27FC236}">
                  <a16:creationId xmlns:a16="http://schemas.microsoft.com/office/drawing/2014/main" id="{3F23160A-6D91-4B51-A56D-5A52065C03A9}"/>
                </a:ext>
              </a:extLst>
            </p:cNvPr>
            <p:cNvSpPr>
              <a:spLocks noChangeArrowheads="1"/>
            </p:cNvSpPr>
            <p:nvPr/>
          </p:nvSpPr>
          <p:spPr bwMode="auto">
            <a:xfrm>
              <a:off x="988" y="3564"/>
              <a:ext cx="125" cy="3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7" name="Rectangle 862">
              <a:extLst>
                <a:ext uri="{FF2B5EF4-FFF2-40B4-BE49-F238E27FC236}">
                  <a16:creationId xmlns:a16="http://schemas.microsoft.com/office/drawing/2014/main" id="{DCD1E2D8-BB13-47BB-ADAF-EC153D6B99EF}"/>
                </a:ext>
              </a:extLst>
            </p:cNvPr>
            <p:cNvSpPr>
              <a:spLocks noChangeArrowheads="1"/>
            </p:cNvSpPr>
            <p:nvPr/>
          </p:nvSpPr>
          <p:spPr bwMode="auto">
            <a:xfrm>
              <a:off x="988" y="3597"/>
              <a:ext cx="125" cy="40"/>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748" name="Rectangle 863">
              <a:extLst>
                <a:ext uri="{FF2B5EF4-FFF2-40B4-BE49-F238E27FC236}">
                  <a16:creationId xmlns:a16="http://schemas.microsoft.com/office/drawing/2014/main" id="{BCD06FD9-D98B-48F4-9B53-F4D706EB44D9}"/>
                </a:ext>
              </a:extLst>
            </p:cNvPr>
            <p:cNvSpPr>
              <a:spLocks noChangeArrowheads="1"/>
            </p:cNvSpPr>
            <p:nvPr/>
          </p:nvSpPr>
          <p:spPr bwMode="auto">
            <a:xfrm>
              <a:off x="988" y="3637"/>
              <a:ext cx="125" cy="33"/>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5" name="Freeform 864">
            <a:extLst>
              <a:ext uri="{FF2B5EF4-FFF2-40B4-BE49-F238E27FC236}">
                <a16:creationId xmlns:a16="http://schemas.microsoft.com/office/drawing/2014/main" id="{F18DD66E-AA76-4DC6-8474-EFFF2586D2AA}"/>
              </a:ext>
            </a:extLst>
          </p:cNvPr>
          <p:cNvSpPr>
            <a:spLocks/>
          </p:cNvSpPr>
          <p:nvPr/>
        </p:nvSpPr>
        <p:spPr bwMode="auto">
          <a:xfrm>
            <a:off x="1568450" y="2063750"/>
            <a:ext cx="187325" cy="3751263"/>
          </a:xfrm>
          <a:custGeom>
            <a:avLst/>
            <a:gdLst>
              <a:gd name="T0" fmla="*/ 0 w 118"/>
              <a:gd name="T1" fmla="*/ 2147483646 h 2363"/>
              <a:gd name="T2" fmla="*/ 0 w 118"/>
              <a:gd name="T3" fmla="*/ 0 h 2363"/>
              <a:gd name="T4" fmla="*/ 2147483646 w 118"/>
              <a:gd name="T5" fmla="*/ 2147483646 h 2363"/>
              <a:gd name="T6" fmla="*/ 2147483646 w 118"/>
              <a:gd name="T7" fmla="*/ 2147483646 h 2363"/>
              <a:gd name="T8" fmla="*/ 0 w 118"/>
              <a:gd name="T9" fmla="*/ 2147483646 h 2363"/>
              <a:gd name="T10" fmla="*/ 0 60000 65536"/>
              <a:gd name="T11" fmla="*/ 0 60000 65536"/>
              <a:gd name="T12" fmla="*/ 0 60000 65536"/>
              <a:gd name="T13" fmla="*/ 0 60000 65536"/>
              <a:gd name="T14" fmla="*/ 0 60000 65536"/>
              <a:gd name="T15" fmla="*/ 0 w 118"/>
              <a:gd name="T16" fmla="*/ 0 h 2363"/>
              <a:gd name="T17" fmla="*/ 118 w 118"/>
              <a:gd name="T18" fmla="*/ 2363 h 2363"/>
            </a:gdLst>
            <a:ahLst/>
            <a:cxnLst>
              <a:cxn ang="T10">
                <a:pos x="T0" y="T1"/>
              </a:cxn>
              <a:cxn ang="T11">
                <a:pos x="T2" y="T3"/>
              </a:cxn>
              <a:cxn ang="T12">
                <a:pos x="T4" y="T5"/>
              </a:cxn>
              <a:cxn ang="T13">
                <a:pos x="T6" y="T7"/>
              </a:cxn>
              <a:cxn ang="T14">
                <a:pos x="T8" y="T9"/>
              </a:cxn>
            </a:cxnLst>
            <a:rect l="T15" t="T16" r="T17" b="T18"/>
            <a:pathLst>
              <a:path w="118" h="2363">
                <a:moveTo>
                  <a:pt x="0" y="2165"/>
                </a:moveTo>
                <a:lnTo>
                  <a:pt x="0" y="0"/>
                </a:lnTo>
                <a:lnTo>
                  <a:pt x="118" y="198"/>
                </a:lnTo>
                <a:lnTo>
                  <a:pt x="118" y="2363"/>
                </a:lnTo>
                <a:lnTo>
                  <a:pt x="0" y="2165"/>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6" name="Group 865">
            <a:extLst>
              <a:ext uri="{FF2B5EF4-FFF2-40B4-BE49-F238E27FC236}">
                <a16:creationId xmlns:a16="http://schemas.microsoft.com/office/drawing/2014/main" id="{FAE22406-CA4A-4B66-BC8A-CBA3F5EA91CE}"/>
              </a:ext>
            </a:extLst>
          </p:cNvPr>
          <p:cNvGrpSpPr>
            <a:grpSpLocks/>
          </p:cNvGrpSpPr>
          <p:nvPr/>
        </p:nvGrpSpPr>
        <p:grpSpPr bwMode="auto">
          <a:xfrm>
            <a:off x="1568450" y="2063750"/>
            <a:ext cx="512763" cy="325438"/>
            <a:chOff x="988" y="1300"/>
            <a:chExt cx="323" cy="205"/>
          </a:xfrm>
        </p:grpSpPr>
        <p:sp>
          <p:nvSpPr>
            <p:cNvPr id="53652" name="Rectangle 866">
              <a:extLst>
                <a:ext uri="{FF2B5EF4-FFF2-40B4-BE49-F238E27FC236}">
                  <a16:creationId xmlns:a16="http://schemas.microsoft.com/office/drawing/2014/main" id="{6623FA05-47E1-4248-9274-F4E548CF5B40}"/>
                </a:ext>
              </a:extLst>
            </p:cNvPr>
            <p:cNvSpPr>
              <a:spLocks noChangeArrowheads="1"/>
            </p:cNvSpPr>
            <p:nvPr/>
          </p:nvSpPr>
          <p:spPr bwMode="auto">
            <a:xfrm>
              <a:off x="988" y="1300"/>
              <a:ext cx="323" cy="7"/>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3" name="Rectangle 867">
              <a:extLst>
                <a:ext uri="{FF2B5EF4-FFF2-40B4-BE49-F238E27FC236}">
                  <a16:creationId xmlns:a16="http://schemas.microsoft.com/office/drawing/2014/main" id="{BFC17866-75E1-4350-8691-28B644F04F60}"/>
                </a:ext>
              </a:extLst>
            </p:cNvPr>
            <p:cNvSpPr>
              <a:spLocks noChangeArrowheads="1"/>
            </p:cNvSpPr>
            <p:nvPr/>
          </p:nvSpPr>
          <p:spPr bwMode="auto">
            <a:xfrm>
              <a:off x="988" y="1307"/>
              <a:ext cx="323" cy="6"/>
            </a:xfrm>
            <a:prstGeom prst="rect">
              <a:avLst/>
            </a:prstGeom>
            <a:solidFill>
              <a:srgbClr val="B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4" name="Rectangle 868">
              <a:extLst>
                <a:ext uri="{FF2B5EF4-FFF2-40B4-BE49-F238E27FC236}">
                  <a16:creationId xmlns:a16="http://schemas.microsoft.com/office/drawing/2014/main" id="{9A862A5A-FCF0-41FC-8E61-1B2130023765}"/>
                </a:ext>
              </a:extLst>
            </p:cNvPr>
            <p:cNvSpPr>
              <a:spLocks noChangeArrowheads="1"/>
            </p:cNvSpPr>
            <p:nvPr/>
          </p:nvSpPr>
          <p:spPr bwMode="auto">
            <a:xfrm>
              <a:off x="988" y="1313"/>
              <a:ext cx="323" cy="7"/>
            </a:xfrm>
            <a:prstGeom prst="rect">
              <a:avLst/>
            </a:prstGeom>
            <a:solidFill>
              <a:srgbClr val="B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5" name="Rectangle 869">
              <a:extLst>
                <a:ext uri="{FF2B5EF4-FFF2-40B4-BE49-F238E27FC236}">
                  <a16:creationId xmlns:a16="http://schemas.microsoft.com/office/drawing/2014/main" id="{EB74390A-E942-4C08-A699-902976F95479}"/>
                </a:ext>
              </a:extLst>
            </p:cNvPr>
            <p:cNvSpPr>
              <a:spLocks noChangeArrowheads="1"/>
            </p:cNvSpPr>
            <p:nvPr/>
          </p:nvSpPr>
          <p:spPr bwMode="auto">
            <a:xfrm>
              <a:off x="988" y="1320"/>
              <a:ext cx="323" cy="6"/>
            </a:xfrm>
            <a:prstGeom prst="rect">
              <a:avLst/>
            </a:prstGeom>
            <a:solidFill>
              <a:srgbClr val="B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6" name="Rectangle 870">
              <a:extLst>
                <a:ext uri="{FF2B5EF4-FFF2-40B4-BE49-F238E27FC236}">
                  <a16:creationId xmlns:a16="http://schemas.microsoft.com/office/drawing/2014/main" id="{D00F6DB7-3145-43E8-A257-98375A59F9F6}"/>
                </a:ext>
              </a:extLst>
            </p:cNvPr>
            <p:cNvSpPr>
              <a:spLocks noChangeArrowheads="1"/>
            </p:cNvSpPr>
            <p:nvPr/>
          </p:nvSpPr>
          <p:spPr bwMode="auto">
            <a:xfrm>
              <a:off x="988" y="1326"/>
              <a:ext cx="323" cy="7"/>
            </a:xfrm>
            <a:prstGeom prst="rect">
              <a:avLst/>
            </a:prstGeom>
            <a:solidFill>
              <a:srgbClr val="B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7" name="Rectangle 871">
              <a:extLst>
                <a:ext uri="{FF2B5EF4-FFF2-40B4-BE49-F238E27FC236}">
                  <a16:creationId xmlns:a16="http://schemas.microsoft.com/office/drawing/2014/main" id="{664A7836-F26C-4176-8A7D-6C513532565E}"/>
                </a:ext>
              </a:extLst>
            </p:cNvPr>
            <p:cNvSpPr>
              <a:spLocks noChangeArrowheads="1"/>
            </p:cNvSpPr>
            <p:nvPr/>
          </p:nvSpPr>
          <p:spPr bwMode="auto">
            <a:xfrm>
              <a:off x="988" y="1333"/>
              <a:ext cx="323" cy="7"/>
            </a:xfrm>
            <a:prstGeom prst="rect">
              <a:avLst/>
            </a:prstGeom>
            <a:solidFill>
              <a:srgbClr val="B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8" name="Rectangle 872">
              <a:extLst>
                <a:ext uri="{FF2B5EF4-FFF2-40B4-BE49-F238E27FC236}">
                  <a16:creationId xmlns:a16="http://schemas.microsoft.com/office/drawing/2014/main" id="{5A604880-58CE-4028-9328-AEE0D831B6F8}"/>
                </a:ext>
              </a:extLst>
            </p:cNvPr>
            <p:cNvSpPr>
              <a:spLocks noChangeArrowheads="1"/>
            </p:cNvSpPr>
            <p:nvPr/>
          </p:nvSpPr>
          <p:spPr bwMode="auto">
            <a:xfrm>
              <a:off x="988" y="1340"/>
              <a:ext cx="323" cy="6"/>
            </a:xfrm>
            <a:prstGeom prst="rect">
              <a:avLst/>
            </a:prstGeom>
            <a:solidFill>
              <a:srgbClr val="B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9" name="Rectangle 873">
              <a:extLst>
                <a:ext uri="{FF2B5EF4-FFF2-40B4-BE49-F238E27FC236}">
                  <a16:creationId xmlns:a16="http://schemas.microsoft.com/office/drawing/2014/main" id="{9775BC3E-4987-44A0-9F5D-8A8C25D6DC0A}"/>
                </a:ext>
              </a:extLst>
            </p:cNvPr>
            <p:cNvSpPr>
              <a:spLocks noChangeArrowheads="1"/>
            </p:cNvSpPr>
            <p:nvPr/>
          </p:nvSpPr>
          <p:spPr bwMode="auto">
            <a:xfrm>
              <a:off x="988" y="1346"/>
              <a:ext cx="323" cy="7"/>
            </a:xfrm>
            <a:prstGeom prst="rect">
              <a:avLst/>
            </a:prstGeom>
            <a:solidFill>
              <a:srgbClr val="B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0" name="Rectangle 874">
              <a:extLst>
                <a:ext uri="{FF2B5EF4-FFF2-40B4-BE49-F238E27FC236}">
                  <a16:creationId xmlns:a16="http://schemas.microsoft.com/office/drawing/2014/main" id="{515F8ECF-58A2-42B7-A1D6-C3405E04FDD1}"/>
                </a:ext>
              </a:extLst>
            </p:cNvPr>
            <p:cNvSpPr>
              <a:spLocks noChangeArrowheads="1"/>
            </p:cNvSpPr>
            <p:nvPr/>
          </p:nvSpPr>
          <p:spPr bwMode="auto">
            <a:xfrm>
              <a:off x="988" y="1353"/>
              <a:ext cx="323" cy="6"/>
            </a:xfrm>
            <a:prstGeom prst="rect">
              <a:avLst/>
            </a:prstGeom>
            <a:solidFill>
              <a:srgbClr val="B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1" name="Rectangle 875">
              <a:extLst>
                <a:ext uri="{FF2B5EF4-FFF2-40B4-BE49-F238E27FC236}">
                  <a16:creationId xmlns:a16="http://schemas.microsoft.com/office/drawing/2014/main" id="{21E5B170-6629-4EF3-8AC2-C21D359E3E3A}"/>
                </a:ext>
              </a:extLst>
            </p:cNvPr>
            <p:cNvSpPr>
              <a:spLocks noChangeArrowheads="1"/>
            </p:cNvSpPr>
            <p:nvPr/>
          </p:nvSpPr>
          <p:spPr bwMode="auto">
            <a:xfrm>
              <a:off x="988" y="1359"/>
              <a:ext cx="323" cy="7"/>
            </a:xfrm>
            <a:prstGeom prst="rect">
              <a:avLst/>
            </a:prstGeom>
            <a:solidFill>
              <a:srgbClr val="B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2" name="Rectangle 876">
              <a:extLst>
                <a:ext uri="{FF2B5EF4-FFF2-40B4-BE49-F238E27FC236}">
                  <a16:creationId xmlns:a16="http://schemas.microsoft.com/office/drawing/2014/main" id="{EC488E76-03D4-4841-BAFD-03C4444E8F6E}"/>
                </a:ext>
              </a:extLst>
            </p:cNvPr>
            <p:cNvSpPr>
              <a:spLocks noChangeArrowheads="1"/>
            </p:cNvSpPr>
            <p:nvPr/>
          </p:nvSpPr>
          <p:spPr bwMode="auto">
            <a:xfrm>
              <a:off x="988" y="1366"/>
              <a:ext cx="323" cy="7"/>
            </a:xfrm>
            <a:prstGeom prst="rect">
              <a:avLst/>
            </a:prstGeom>
            <a:solidFill>
              <a:srgbClr val="B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3" name="Rectangle 877">
              <a:extLst>
                <a:ext uri="{FF2B5EF4-FFF2-40B4-BE49-F238E27FC236}">
                  <a16:creationId xmlns:a16="http://schemas.microsoft.com/office/drawing/2014/main" id="{50238CBC-570E-47BA-B2D7-592D071C23B7}"/>
                </a:ext>
              </a:extLst>
            </p:cNvPr>
            <p:cNvSpPr>
              <a:spLocks noChangeArrowheads="1"/>
            </p:cNvSpPr>
            <p:nvPr/>
          </p:nvSpPr>
          <p:spPr bwMode="auto">
            <a:xfrm>
              <a:off x="988" y="1373"/>
              <a:ext cx="323" cy="6"/>
            </a:xfrm>
            <a:prstGeom prst="rect">
              <a:avLst/>
            </a:prstGeom>
            <a:solidFill>
              <a:srgbClr val="A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4" name="Rectangle 878">
              <a:extLst>
                <a:ext uri="{FF2B5EF4-FFF2-40B4-BE49-F238E27FC236}">
                  <a16:creationId xmlns:a16="http://schemas.microsoft.com/office/drawing/2014/main" id="{751D50EA-35A7-4F2F-A33F-EB1ED652704C}"/>
                </a:ext>
              </a:extLst>
            </p:cNvPr>
            <p:cNvSpPr>
              <a:spLocks noChangeArrowheads="1"/>
            </p:cNvSpPr>
            <p:nvPr/>
          </p:nvSpPr>
          <p:spPr bwMode="auto">
            <a:xfrm>
              <a:off x="988" y="1379"/>
              <a:ext cx="323" cy="7"/>
            </a:xfrm>
            <a:prstGeom prst="rect">
              <a:avLst/>
            </a:prstGeom>
            <a:solidFill>
              <a:srgbClr val="A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5" name="Rectangle 879">
              <a:extLst>
                <a:ext uri="{FF2B5EF4-FFF2-40B4-BE49-F238E27FC236}">
                  <a16:creationId xmlns:a16="http://schemas.microsoft.com/office/drawing/2014/main" id="{9D76AAE3-D919-4860-A1B1-FA5D5C78E1DC}"/>
                </a:ext>
              </a:extLst>
            </p:cNvPr>
            <p:cNvSpPr>
              <a:spLocks noChangeArrowheads="1"/>
            </p:cNvSpPr>
            <p:nvPr/>
          </p:nvSpPr>
          <p:spPr bwMode="auto">
            <a:xfrm>
              <a:off x="988" y="1386"/>
              <a:ext cx="323" cy="6"/>
            </a:xfrm>
            <a:prstGeom prst="rect">
              <a:avLst/>
            </a:prstGeom>
            <a:solidFill>
              <a:srgbClr val="A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6" name="Rectangle 880">
              <a:extLst>
                <a:ext uri="{FF2B5EF4-FFF2-40B4-BE49-F238E27FC236}">
                  <a16:creationId xmlns:a16="http://schemas.microsoft.com/office/drawing/2014/main" id="{873CDD78-7623-4547-AB9B-05B33C8E0D71}"/>
                </a:ext>
              </a:extLst>
            </p:cNvPr>
            <p:cNvSpPr>
              <a:spLocks noChangeArrowheads="1"/>
            </p:cNvSpPr>
            <p:nvPr/>
          </p:nvSpPr>
          <p:spPr bwMode="auto">
            <a:xfrm>
              <a:off x="988" y="1392"/>
              <a:ext cx="323" cy="7"/>
            </a:xfrm>
            <a:prstGeom prst="rect">
              <a:avLst/>
            </a:prstGeom>
            <a:solidFill>
              <a:srgbClr val="A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7" name="Rectangle 881">
              <a:extLst>
                <a:ext uri="{FF2B5EF4-FFF2-40B4-BE49-F238E27FC236}">
                  <a16:creationId xmlns:a16="http://schemas.microsoft.com/office/drawing/2014/main" id="{40BCEB50-B9D6-4170-8DF6-AC7987D98F58}"/>
                </a:ext>
              </a:extLst>
            </p:cNvPr>
            <p:cNvSpPr>
              <a:spLocks noChangeArrowheads="1"/>
            </p:cNvSpPr>
            <p:nvPr/>
          </p:nvSpPr>
          <p:spPr bwMode="auto">
            <a:xfrm>
              <a:off x="988" y="1399"/>
              <a:ext cx="323" cy="7"/>
            </a:xfrm>
            <a:prstGeom prst="rect">
              <a:avLst/>
            </a:prstGeom>
            <a:solidFill>
              <a:srgbClr val="A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8" name="Rectangle 882">
              <a:extLst>
                <a:ext uri="{FF2B5EF4-FFF2-40B4-BE49-F238E27FC236}">
                  <a16:creationId xmlns:a16="http://schemas.microsoft.com/office/drawing/2014/main" id="{2875E8D6-AC49-43DF-8819-02217585E053}"/>
                </a:ext>
              </a:extLst>
            </p:cNvPr>
            <p:cNvSpPr>
              <a:spLocks noChangeArrowheads="1"/>
            </p:cNvSpPr>
            <p:nvPr/>
          </p:nvSpPr>
          <p:spPr bwMode="auto">
            <a:xfrm>
              <a:off x="988" y="1406"/>
              <a:ext cx="323" cy="6"/>
            </a:xfrm>
            <a:prstGeom prst="rect">
              <a:avLst/>
            </a:prstGeom>
            <a:solidFill>
              <a:srgbClr val="9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69" name="Rectangle 883">
              <a:extLst>
                <a:ext uri="{FF2B5EF4-FFF2-40B4-BE49-F238E27FC236}">
                  <a16:creationId xmlns:a16="http://schemas.microsoft.com/office/drawing/2014/main" id="{24C9C4C1-C301-4B2C-B6DA-742FEE767BB8}"/>
                </a:ext>
              </a:extLst>
            </p:cNvPr>
            <p:cNvSpPr>
              <a:spLocks noChangeArrowheads="1"/>
            </p:cNvSpPr>
            <p:nvPr/>
          </p:nvSpPr>
          <p:spPr bwMode="auto">
            <a:xfrm>
              <a:off x="988" y="1412"/>
              <a:ext cx="323" cy="7"/>
            </a:xfrm>
            <a:prstGeom prst="rect">
              <a:avLst/>
            </a:prstGeom>
            <a:solidFill>
              <a:srgbClr val="9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0" name="Rectangle 884">
              <a:extLst>
                <a:ext uri="{FF2B5EF4-FFF2-40B4-BE49-F238E27FC236}">
                  <a16:creationId xmlns:a16="http://schemas.microsoft.com/office/drawing/2014/main" id="{7ADA865C-E8D1-43FC-87B8-BCFB896AF977}"/>
                </a:ext>
              </a:extLst>
            </p:cNvPr>
            <p:cNvSpPr>
              <a:spLocks noChangeArrowheads="1"/>
            </p:cNvSpPr>
            <p:nvPr/>
          </p:nvSpPr>
          <p:spPr bwMode="auto">
            <a:xfrm>
              <a:off x="988" y="1419"/>
              <a:ext cx="323" cy="6"/>
            </a:xfrm>
            <a:prstGeom prst="rect">
              <a:avLst/>
            </a:prstGeom>
            <a:solidFill>
              <a:srgbClr val="9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1" name="Rectangle 885">
              <a:extLst>
                <a:ext uri="{FF2B5EF4-FFF2-40B4-BE49-F238E27FC236}">
                  <a16:creationId xmlns:a16="http://schemas.microsoft.com/office/drawing/2014/main" id="{004EB8F0-E6CD-442F-B083-FA25D4E93593}"/>
                </a:ext>
              </a:extLst>
            </p:cNvPr>
            <p:cNvSpPr>
              <a:spLocks noChangeArrowheads="1"/>
            </p:cNvSpPr>
            <p:nvPr/>
          </p:nvSpPr>
          <p:spPr bwMode="auto">
            <a:xfrm>
              <a:off x="988" y="1425"/>
              <a:ext cx="323" cy="7"/>
            </a:xfrm>
            <a:prstGeom prst="rect">
              <a:avLst/>
            </a:prstGeom>
            <a:solidFill>
              <a:srgbClr val="9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2" name="Rectangle 886">
              <a:extLst>
                <a:ext uri="{FF2B5EF4-FFF2-40B4-BE49-F238E27FC236}">
                  <a16:creationId xmlns:a16="http://schemas.microsoft.com/office/drawing/2014/main" id="{AEC98191-76C2-47FF-84A0-4C3D434E7039}"/>
                </a:ext>
              </a:extLst>
            </p:cNvPr>
            <p:cNvSpPr>
              <a:spLocks noChangeArrowheads="1"/>
            </p:cNvSpPr>
            <p:nvPr/>
          </p:nvSpPr>
          <p:spPr bwMode="auto">
            <a:xfrm>
              <a:off x="988" y="1432"/>
              <a:ext cx="323" cy="7"/>
            </a:xfrm>
            <a:prstGeom prst="rect">
              <a:avLst/>
            </a:prstGeom>
            <a:solidFill>
              <a:srgbClr val="9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3" name="Rectangle 887">
              <a:extLst>
                <a:ext uri="{FF2B5EF4-FFF2-40B4-BE49-F238E27FC236}">
                  <a16:creationId xmlns:a16="http://schemas.microsoft.com/office/drawing/2014/main" id="{4FE1659A-72ED-4B42-BF8D-AC7B970C086B}"/>
                </a:ext>
              </a:extLst>
            </p:cNvPr>
            <p:cNvSpPr>
              <a:spLocks noChangeArrowheads="1"/>
            </p:cNvSpPr>
            <p:nvPr/>
          </p:nvSpPr>
          <p:spPr bwMode="auto">
            <a:xfrm>
              <a:off x="988" y="1439"/>
              <a:ext cx="323" cy="6"/>
            </a:xfrm>
            <a:prstGeom prst="rect">
              <a:avLst/>
            </a:prstGeom>
            <a:solidFill>
              <a:srgbClr val="8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4" name="Rectangle 888">
              <a:extLst>
                <a:ext uri="{FF2B5EF4-FFF2-40B4-BE49-F238E27FC236}">
                  <a16:creationId xmlns:a16="http://schemas.microsoft.com/office/drawing/2014/main" id="{70255D53-2A2A-4F1E-8F44-75735075B560}"/>
                </a:ext>
              </a:extLst>
            </p:cNvPr>
            <p:cNvSpPr>
              <a:spLocks noChangeArrowheads="1"/>
            </p:cNvSpPr>
            <p:nvPr/>
          </p:nvSpPr>
          <p:spPr bwMode="auto">
            <a:xfrm>
              <a:off x="988" y="1445"/>
              <a:ext cx="323" cy="7"/>
            </a:xfrm>
            <a:prstGeom prst="rect">
              <a:avLst/>
            </a:prstGeom>
            <a:solidFill>
              <a:srgbClr val="8B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5" name="Rectangle 889">
              <a:extLst>
                <a:ext uri="{FF2B5EF4-FFF2-40B4-BE49-F238E27FC236}">
                  <a16:creationId xmlns:a16="http://schemas.microsoft.com/office/drawing/2014/main" id="{354CDD27-B878-4666-ADF2-D43EE7DB8611}"/>
                </a:ext>
              </a:extLst>
            </p:cNvPr>
            <p:cNvSpPr>
              <a:spLocks noChangeArrowheads="1"/>
            </p:cNvSpPr>
            <p:nvPr/>
          </p:nvSpPr>
          <p:spPr bwMode="auto">
            <a:xfrm>
              <a:off x="988" y="1452"/>
              <a:ext cx="323" cy="6"/>
            </a:xfrm>
            <a:prstGeom prst="rect">
              <a:avLst/>
            </a:prstGeom>
            <a:solidFill>
              <a:srgbClr val="8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6" name="Rectangle 890">
              <a:extLst>
                <a:ext uri="{FF2B5EF4-FFF2-40B4-BE49-F238E27FC236}">
                  <a16:creationId xmlns:a16="http://schemas.microsoft.com/office/drawing/2014/main" id="{2BB79525-5E92-4379-B58A-5DBD38208C60}"/>
                </a:ext>
              </a:extLst>
            </p:cNvPr>
            <p:cNvSpPr>
              <a:spLocks noChangeArrowheads="1"/>
            </p:cNvSpPr>
            <p:nvPr/>
          </p:nvSpPr>
          <p:spPr bwMode="auto">
            <a:xfrm>
              <a:off x="988" y="1458"/>
              <a:ext cx="323" cy="7"/>
            </a:xfrm>
            <a:prstGeom prst="rect">
              <a:avLst/>
            </a:prstGeom>
            <a:solidFill>
              <a:srgbClr val="8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7" name="Rectangle 891">
              <a:extLst>
                <a:ext uri="{FF2B5EF4-FFF2-40B4-BE49-F238E27FC236}">
                  <a16:creationId xmlns:a16="http://schemas.microsoft.com/office/drawing/2014/main" id="{F72A6254-DF2E-4977-8C88-AA2938E1DF41}"/>
                </a:ext>
              </a:extLst>
            </p:cNvPr>
            <p:cNvSpPr>
              <a:spLocks noChangeArrowheads="1"/>
            </p:cNvSpPr>
            <p:nvPr/>
          </p:nvSpPr>
          <p:spPr bwMode="auto">
            <a:xfrm>
              <a:off x="988" y="1465"/>
              <a:ext cx="323" cy="7"/>
            </a:xfrm>
            <a:prstGeom prst="rect">
              <a:avLst/>
            </a:prstGeom>
            <a:solidFill>
              <a:srgbClr val="84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8" name="Rectangle 892">
              <a:extLst>
                <a:ext uri="{FF2B5EF4-FFF2-40B4-BE49-F238E27FC236}">
                  <a16:creationId xmlns:a16="http://schemas.microsoft.com/office/drawing/2014/main" id="{C5FCCD8F-FE4B-4555-A54F-34C57C926BED}"/>
                </a:ext>
              </a:extLst>
            </p:cNvPr>
            <p:cNvSpPr>
              <a:spLocks noChangeArrowheads="1"/>
            </p:cNvSpPr>
            <p:nvPr/>
          </p:nvSpPr>
          <p:spPr bwMode="auto">
            <a:xfrm>
              <a:off x="988" y="1472"/>
              <a:ext cx="323" cy="6"/>
            </a:xfrm>
            <a:prstGeom prst="rect">
              <a:avLst/>
            </a:prstGeom>
            <a:solidFill>
              <a:srgbClr val="82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79" name="Rectangle 893">
              <a:extLst>
                <a:ext uri="{FF2B5EF4-FFF2-40B4-BE49-F238E27FC236}">
                  <a16:creationId xmlns:a16="http://schemas.microsoft.com/office/drawing/2014/main" id="{F07FBE23-80DF-4ADB-924E-9DDC5F0118D1}"/>
                </a:ext>
              </a:extLst>
            </p:cNvPr>
            <p:cNvSpPr>
              <a:spLocks noChangeArrowheads="1"/>
            </p:cNvSpPr>
            <p:nvPr/>
          </p:nvSpPr>
          <p:spPr bwMode="auto">
            <a:xfrm>
              <a:off x="988" y="1478"/>
              <a:ext cx="323" cy="7"/>
            </a:xfrm>
            <a:prstGeom prst="rect">
              <a:avLst/>
            </a:prstGeom>
            <a:solidFill>
              <a:srgbClr val="8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0" name="Rectangle 894">
              <a:extLst>
                <a:ext uri="{FF2B5EF4-FFF2-40B4-BE49-F238E27FC236}">
                  <a16:creationId xmlns:a16="http://schemas.microsoft.com/office/drawing/2014/main" id="{398A670F-409A-494B-97C4-35A912279D6B}"/>
                </a:ext>
              </a:extLst>
            </p:cNvPr>
            <p:cNvSpPr>
              <a:spLocks noChangeArrowheads="1"/>
            </p:cNvSpPr>
            <p:nvPr/>
          </p:nvSpPr>
          <p:spPr bwMode="auto">
            <a:xfrm>
              <a:off x="988" y="1485"/>
              <a:ext cx="323" cy="6"/>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1" name="Rectangle 895">
              <a:extLst>
                <a:ext uri="{FF2B5EF4-FFF2-40B4-BE49-F238E27FC236}">
                  <a16:creationId xmlns:a16="http://schemas.microsoft.com/office/drawing/2014/main" id="{8CE26FA3-59E5-4C11-8E32-A36E11BC3081}"/>
                </a:ext>
              </a:extLst>
            </p:cNvPr>
            <p:cNvSpPr>
              <a:spLocks noChangeArrowheads="1"/>
            </p:cNvSpPr>
            <p:nvPr/>
          </p:nvSpPr>
          <p:spPr bwMode="auto">
            <a:xfrm>
              <a:off x="988" y="1491"/>
              <a:ext cx="323" cy="7"/>
            </a:xfrm>
            <a:prstGeom prst="rect">
              <a:avLst/>
            </a:prstGeom>
            <a:solidFill>
              <a:srgbClr val="7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82" name="Rectangle 896">
              <a:extLst>
                <a:ext uri="{FF2B5EF4-FFF2-40B4-BE49-F238E27FC236}">
                  <a16:creationId xmlns:a16="http://schemas.microsoft.com/office/drawing/2014/main" id="{5E961B44-BD6D-49E4-A8A3-6CB0FB1DFB06}"/>
                </a:ext>
              </a:extLst>
            </p:cNvPr>
            <p:cNvSpPr>
              <a:spLocks noChangeArrowheads="1"/>
            </p:cNvSpPr>
            <p:nvPr/>
          </p:nvSpPr>
          <p:spPr bwMode="auto">
            <a:xfrm>
              <a:off x="988" y="1498"/>
              <a:ext cx="323" cy="7"/>
            </a:xfrm>
            <a:prstGeom prst="rect">
              <a:avLst/>
            </a:prstGeom>
            <a:solidFill>
              <a:srgbClr val="7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7" name="Freeform 897">
            <a:extLst>
              <a:ext uri="{FF2B5EF4-FFF2-40B4-BE49-F238E27FC236}">
                <a16:creationId xmlns:a16="http://schemas.microsoft.com/office/drawing/2014/main" id="{7FD011BF-796D-4B5D-8259-9600347D2540}"/>
              </a:ext>
            </a:extLst>
          </p:cNvPr>
          <p:cNvSpPr>
            <a:spLocks/>
          </p:cNvSpPr>
          <p:nvPr/>
        </p:nvSpPr>
        <p:spPr bwMode="auto">
          <a:xfrm>
            <a:off x="1568450" y="2063750"/>
            <a:ext cx="501650" cy="314325"/>
          </a:xfrm>
          <a:custGeom>
            <a:avLst/>
            <a:gdLst>
              <a:gd name="T0" fmla="*/ 2147483646 w 316"/>
              <a:gd name="T1" fmla="*/ 2147483646 h 198"/>
              <a:gd name="T2" fmla="*/ 2147483646 w 316"/>
              <a:gd name="T3" fmla="*/ 0 h 198"/>
              <a:gd name="T4" fmla="*/ 0 w 316"/>
              <a:gd name="T5" fmla="*/ 0 h 198"/>
              <a:gd name="T6" fmla="*/ 2147483646 w 316"/>
              <a:gd name="T7" fmla="*/ 2147483646 h 198"/>
              <a:gd name="T8" fmla="*/ 2147483646 w 316"/>
              <a:gd name="T9" fmla="*/ 2147483646 h 198"/>
              <a:gd name="T10" fmla="*/ 0 60000 65536"/>
              <a:gd name="T11" fmla="*/ 0 60000 65536"/>
              <a:gd name="T12" fmla="*/ 0 60000 65536"/>
              <a:gd name="T13" fmla="*/ 0 60000 65536"/>
              <a:gd name="T14" fmla="*/ 0 60000 65536"/>
              <a:gd name="T15" fmla="*/ 0 w 316"/>
              <a:gd name="T16" fmla="*/ 0 h 198"/>
              <a:gd name="T17" fmla="*/ 316 w 316"/>
              <a:gd name="T18" fmla="*/ 198 h 198"/>
            </a:gdLst>
            <a:ahLst/>
            <a:cxnLst>
              <a:cxn ang="T10">
                <a:pos x="T0" y="T1"/>
              </a:cxn>
              <a:cxn ang="T11">
                <a:pos x="T2" y="T3"/>
              </a:cxn>
              <a:cxn ang="T12">
                <a:pos x="T4" y="T5"/>
              </a:cxn>
              <a:cxn ang="T13">
                <a:pos x="T6" y="T7"/>
              </a:cxn>
              <a:cxn ang="T14">
                <a:pos x="T8" y="T9"/>
              </a:cxn>
            </a:cxnLst>
            <a:rect l="T15" t="T16" r="T17" b="T18"/>
            <a:pathLst>
              <a:path w="316" h="198">
                <a:moveTo>
                  <a:pt x="316" y="198"/>
                </a:moveTo>
                <a:lnTo>
                  <a:pt x="198" y="0"/>
                </a:lnTo>
                <a:lnTo>
                  <a:pt x="0" y="0"/>
                </a:lnTo>
                <a:lnTo>
                  <a:pt x="118" y="198"/>
                </a:lnTo>
                <a:lnTo>
                  <a:pt x="316"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08" name="Group 898">
            <a:extLst>
              <a:ext uri="{FF2B5EF4-FFF2-40B4-BE49-F238E27FC236}">
                <a16:creationId xmlns:a16="http://schemas.microsoft.com/office/drawing/2014/main" id="{20472557-3B62-4ED4-834E-2B416C66D529}"/>
              </a:ext>
            </a:extLst>
          </p:cNvPr>
          <p:cNvGrpSpPr>
            <a:grpSpLocks/>
          </p:cNvGrpSpPr>
          <p:nvPr/>
        </p:nvGrpSpPr>
        <p:grpSpPr bwMode="auto">
          <a:xfrm>
            <a:off x="1441450" y="3835400"/>
            <a:ext cx="314325" cy="1979613"/>
            <a:chOff x="908" y="2416"/>
            <a:chExt cx="198" cy="1247"/>
          </a:xfrm>
        </p:grpSpPr>
        <p:sp>
          <p:nvSpPr>
            <p:cNvPr id="53589" name="Rectangle 899">
              <a:extLst>
                <a:ext uri="{FF2B5EF4-FFF2-40B4-BE49-F238E27FC236}">
                  <a16:creationId xmlns:a16="http://schemas.microsoft.com/office/drawing/2014/main" id="{952E16CB-E1C2-4D82-BCE3-BD0210118938}"/>
                </a:ext>
              </a:extLst>
            </p:cNvPr>
            <p:cNvSpPr>
              <a:spLocks noChangeArrowheads="1"/>
            </p:cNvSpPr>
            <p:nvPr/>
          </p:nvSpPr>
          <p:spPr bwMode="auto">
            <a:xfrm>
              <a:off x="908" y="2416"/>
              <a:ext cx="198" cy="20"/>
            </a:xfrm>
            <a:prstGeom prst="rect">
              <a:avLst/>
            </a:prstGeom>
            <a:solidFill>
              <a:srgbClr val="FFCF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0" name="Rectangle 900">
              <a:extLst>
                <a:ext uri="{FF2B5EF4-FFF2-40B4-BE49-F238E27FC236}">
                  <a16:creationId xmlns:a16="http://schemas.microsoft.com/office/drawing/2014/main" id="{35269BF5-A8C8-4DED-B732-8AEFF84B9A04}"/>
                </a:ext>
              </a:extLst>
            </p:cNvPr>
            <p:cNvSpPr>
              <a:spLocks noChangeArrowheads="1"/>
            </p:cNvSpPr>
            <p:nvPr/>
          </p:nvSpPr>
          <p:spPr bwMode="auto">
            <a:xfrm>
              <a:off x="908" y="2436"/>
              <a:ext cx="198" cy="19"/>
            </a:xfrm>
            <a:prstGeom prst="rect">
              <a:avLst/>
            </a:prstGeom>
            <a:solidFill>
              <a:srgbClr val="FFCF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1" name="Rectangle 901">
              <a:extLst>
                <a:ext uri="{FF2B5EF4-FFF2-40B4-BE49-F238E27FC236}">
                  <a16:creationId xmlns:a16="http://schemas.microsoft.com/office/drawing/2014/main" id="{A05AB15B-1246-4849-8C91-CDF4400B3F53}"/>
                </a:ext>
              </a:extLst>
            </p:cNvPr>
            <p:cNvSpPr>
              <a:spLocks noChangeArrowheads="1"/>
            </p:cNvSpPr>
            <p:nvPr/>
          </p:nvSpPr>
          <p:spPr bwMode="auto">
            <a:xfrm>
              <a:off x="908" y="2455"/>
              <a:ext cx="198" cy="20"/>
            </a:xfrm>
            <a:prstGeom prst="rect">
              <a:avLst/>
            </a:prstGeom>
            <a:solidFill>
              <a:srgbClr val="FFCF0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2" name="Rectangle 902">
              <a:extLst>
                <a:ext uri="{FF2B5EF4-FFF2-40B4-BE49-F238E27FC236}">
                  <a16:creationId xmlns:a16="http://schemas.microsoft.com/office/drawing/2014/main" id="{744427AE-6E78-422F-9661-283AF2DACFE8}"/>
                </a:ext>
              </a:extLst>
            </p:cNvPr>
            <p:cNvSpPr>
              <a:spLocks noChangeArrowheads="1"/>
            </p:cNvSpPr>
            <p:nvPr/>
          </p:nvSpPr>
          <p:spPr bwMode="auto">
            <a:xfrm>
              <a:off x="908" y="2475"/>
              <a:ext cx="198" cy="20"/>
            </a:xfrm>
            <a:prstGeom prst="rect">
              <a:avLst/>
            </a:prstGeom>
            <a:solidFill>
              <a:srgbClr val="FFCF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3" name="Rectangle 903">
              <a:extLst>
                <a:ext uri="{FF2B5EF4-FFF2-40B4-BE49-F238E27FC236}">
                  <a16:creationId xmlns:a16="http://schemas.microsoft.com/office/drawing/2014/main" id="{40282697-EB74-408F-AD9F-E68181CCCAE6}"/>
                </a:ext>
              </a:extLst>
            </p:cNvPr>
            <p:cNvSpPr>
              <a:spLocks noChangeArrowheads="1"/>
            </p:cNvSpPr>
            <p:nvPr/>
          </p:nvSpPr>
          <p:spPr bwMode="auto">
            <a:xfrm>
              <a:off x="908" y="2495"/>
              <a:ext cx="198" cy="20"/>
            </a:xfrm>
            <a:prstGeom prst="rect">
              <a:avLst/>
            </a:prstGeom>
            <a:solidFill>
              <a:srgbClr val="FFCF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4" name="Rectangle 904">
              <a:extLst>
                <a:ext uri="{FF2B5EF4-FFF2-40B4-BE49-F238E27FC236}">
                  <a16:creationId xmlns:a16="http://schemas.microsoft.com/office/drawing/2014/main" id="{D9E920C7-2D0B-4AA1-8302-AC0192455171}"/>
                </a:ext>
              </a:extLst>
            </p:cNvPr>
            <p:cNvSpPr>
              <a:spLocks noChangeArrowheads="1"/>
            </p:cNvSpPr>
            <p:nvPr/>
          </p:nvSpPr>
          <p:spPr bwMode="auto">
            <a:xfrm>
              <a:off x="908" y="2515"/>
              <a:ext cx="198" cy="20"/>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5" name="Rectangle 905">
              <a:extLst>
                <a:ext uri="{FF2B5EF4-FFF2-40B4-BE49-F238E27FC236}">
                  <a16:creationId xmlns:a16="http://schemas.microsoft.com/office/drawing/2014/main" id="{1671B00D-B561-4885-B4CB-752DB181DBE2}"/>
                </a:ext>
              </a:extLst>
            </p:cNvPr>
            <p:cNvSpPr>
              <a:spLocks noChangeArrowheads="1"/>
            </p:cNvSpPr>
            <p:nvPr/>
          </p:nvSpPr>
          <p:spPr bwMode="auto">
            <a:xfrm>
              <a:off x="908" y="2535"/>
              <a:ext cx="198" cy="19"/>
            </a:xfrm>
            <a:prstGeom prst="rect">
              <a:avLst/>
            </a:prstGeom>
            <a:solidFill>
              <a:srgbClr val="FFCF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6" name="Rectangle 906">
              <a:extLst>
                <a:ext uri="{FF2B5EF4-FFF2-40B4-BE49-F238E27FC236}">
                  <a16:creationId xmlns:a16="http://schemas.microsoft.com/office/drawing/2014/main" id="{7369C3A0-04C1-4DFC-81BA-B96B3A971651}"/>
                </a:ext>
              </a:extLst>
            </p:cNvPr>
            <p:cNvSpPr>
              <a:spLocks noChangeArrowheads="1"/>
            </p:cNvSpPr>
            <p:nvPr/>
          </p:nvSpPr>
          <p:spPr bwMode="auto">
            <a:xfrm>
              <a:off x="908" y="2554"/>
              <a:ext cx="198" cy="20"/>
            </a:xfrm>
            <a:prstGeom prst="rect">
              <a:avLst/>
            </a:prstGeom>
            <a:solidFill>
              <a:srgbClr val="FFCF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7" name="Rectangle 907">
              <a:extLst>
                <a:ext uri="{FF2B5EF4-FFF2-40B4-BE49-F238E27FC236}">
                  <a16:creationId xmlns:a16="http://schemas.microsoft.com/office/drawing/2014/main" id="{11ADE856-F0C4-45D5-977A-18C7DC92BF57}"/>
                </a:ext>
              </a:extLst>
            </p:cNvPr>
            <p:cNvSpPr>
              <a:spLocks noChangeArrowheads="1"/>
            </p:cNvSpPr>
            <p:nvPr/>
          </p:nvSpPr>
          <p:spPr bwMode="auto">
            <a:xfrm>
              <a:off x="908" y="2574"/>
              <a:ext cx="198" cy="20"/>
            </a:xfrm>
            <a:prstGeom prst="rect">
              <a:avLst/>
            </a:prstGeom>
            <a:solidFill>
              <a:srgbClr val="FFCF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8" name="Rectangle 908">
              <a:extLst>
                <a:ext uri="{FF2B5EF4-FFF2-40B4-BE49-F238E27FC236}">
                  <a16:creationId xmlns:a16="http://schemas.microsoft.com/office/drawing/2014/main" id="{92767ECB-B8B0-46DC-BE51-A6934978346E}"/>
                </a:ext>
              </a:extLst>
            </p:cNvPr>
            <p:cNvSpPr>
              <a:spLocks noChangeArrowheads="1"/>
            </p:cNvSpPr>
            <p:nvPr/>
          </p:nvSpPr>
          <p:spPr bwMode="auto">
            <a:xfrm>
              <a:off x="908" y="2594"/>
              <a:ext cx="198" cy="20"/>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99" name="Rectangle 909">
              <a:extLst>
                <a:ext uri="{FF2B5EF4-FFF2-40B4-BE49-F238E27FC236}">
                  <a16:creationId xmlns:a16="http://schemas.microsoft.com/office/drawing/2014/main" id="{596B8168-FB8E-4632-AF2F-9DCE7BC4823A}"/>
                </a:ext>
              </a:extLst>
            </p:cNvPr>
            <p:cNvSpPr>
              <a:spLocks noChangeArrowheads="1"/>
            </p:cNvSpPr>
            <p:nvPr/>
          </p:nvSpPr>
          <p:spPr bwMode="auto">
            <a:xfrm>
              <a:off x="908" y="2614"/>
              <a:ext cx="198" cy="20"/>
            </a:xfrm>
            <a:prstGeom prst="rect">
              <a:avLst/>
            </a:prstGeom>
            <a:solidFill>
              <a:srgbClr val="FFCF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0" name="Rectangle 910">
              <a:extLst>
                <a:ext uri="{FF2B5EF4-FFF2-40B4-BE49-F238E27FC236}">
                  <a16:creationId xmlns:a16="http://schemas.microsoft.com/office/drawing/2014/main" id="{BD4FAA32-6794-4D5F-AF61-45FD31EAA397}"/>
                </a:ext>
              </a:extLst>
            </p:cNvPr>
            <p:cNvSpPr>
              <a:spLocks noChangeArrowheads="1"/>
            </p:cNvSpPr>
            <p:nvPr/>
          </p:nvSpPr>
          <p:spPr bwMode="auto">
            <a:xfrm>
              <a:off x="908" y="2634"/>
              <a:ext cx="198" cy="19"/>
            </a:xfrm>
            <a:prstGeom prst="rect">
              <a:avLst/>
            </a:prstGeom>
            <a:solidFill>
              <a:srgbClr val="FFD0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1" name="Rectangle 911">
              <a:extLst>
                <a:ext uri="{FF2B5EF4-FFF2-40B4-BE49-F238E27FC236}">
                  <a16:creationId xmlns:a16="http://schemas.microsoft.com/office/drawing/2014/main" id="{2EEF2117-6F9A-445A-B5FE-6340A5F3008F}"/>
                </a:ext>
              </a:extLst>
            </p:cNvPr>
            <p:cNvSpPr>
              <a:spLocks noChangeArrowheads="1"/>
            </p:cNvSpPr>
            <p:nvPr/>
          </p:nvSpPr>
          <p:spPr bwMode="auto">
            <a:xfrm>
              <a:off x="908" y="2653"/>
              <a:ext cx="198" cy="20"/>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2" name="Rectangle 912">
              <a:extLst>
                <a:ext uri="{FF2B5EF4-FFF2-40B4-BE49-F238E27FC236}">
                  <a16:creationId xmlns:a16="http://schemas.microsoft.com/office/drawing/2014/main" id="{DAC734F9-CC9C-428C-A177-3AE9FFD400CC}"/>
                </a:ext>
              </a:extLst>
            </p:cNvPr>
            <p:cNvSpPr>
              <a:spLocks noChangeArrowheads="1"/>
            </p:cNvSpPr>
            <p:nvPr/>
          </p:nvSpPr>
          <p:spPr bwMode="auto">
            <a:xfrm>
              <a:off x="908" y="2673"/>
              <a:ext cx="198" cy="20"/>
            </a:xfrm>
            <a:prstGeom prst="rect">
              <a:avLst/>
            </a:prstGeom>
            <a:solidFill>
              <a:srgbClr val="FFD0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3" name="Rectangle 913">
              <a:extLst>
                <a:ext uri="{FF2B5EF4-FFF2-40B4-BE49-F238E27FC236}">
                  <a16:creationId xmlns:a16="http://schemas.microsoft.com/office/drawing/2014/main" id="{D32589EA-8A5C-482F-AF35-D0D0D9608601}"/>
                </a:ext>
              </a:extLst>
            </p:cNvPr>
            <p:cNvSpPr>
              <a:spLocks noChangeArrowheads="1"/>
            </p:cNvSpPr>
            <p:nvPr/>
          </p:nvSpPr>
          <p:spPr bwMode="auto">
            <a:xfrm>
              <a:off x="908" y="2693"/>
              <a:ext cx="198" cy="20"/>
            </a:xfrm>
            <a:prstGeom prst="rect">
              <a:avLst/>
            </a:prstGeom>
            <a:solidFill>
              <a:srgbClr val="FFD0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4" name="Rectangle 914">
              <a:extLst>
                <a:ext uri="{FF2B5EF4-FFF2-40B4-BE49-F238E27FC236}">
                  <a16:creationId xmlns:a16="http://schemas.microsoft.com/office/drawing/2014/main" id="{BCF56AC2-EA9F-4EEE-B2D7-13F58491839B}"/>
                </a:ext>
              </a:extLst>
            </p:cNvPr>
            <p:cNvSpPr>
              <a:spLocks noChangeArrowheads="1"/>
            </p:cNvSpPr>
            <p:nvPr/>
          </p:nvSpPr>
          <p:spPr bwMode="auto">
            <a:xfrm>
              <a:off x="908" y="2713"/>
              <a:ext cx="198" cy="20"/>
            </a:xfrm>
            <a:prstGeom prst="rect">
              <a:avLst/>
            </a:prstGeom>
            <a:solidFill>
              <a:srgbClr val="FFD0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5" name="Rectangle 915">
              <a:extLst>
                <a:ext uri="{FF2B5EF4-FFF2-40B4-BE49-F238E27FC236}">
                  <a16:creationId xmlns:a16="http://schemas.microsoft.com/office/drawing/2014/main" id="{C3905430-9F5E-4F16-9774-DA259C8C9761}"/>
                </a:ext>
              </a:extLst>
            </p:cNvPr>
            <p:cNvSpPr>
              <a:spLocks noChangeArrowheads="1"/>
            </p:cNvSpPr>
            <p:nvPr/>
          </p:nvSpPr>
          <p:spPr bwMode="auto">
            <a:xfrm>
              <a:off x="908" y="2733"/>
              <a:ext cx="198" cy="19"/>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6" name="Rectangle 916">
              <a:extLst>
                <a:ext uri="{FF2B5EF4-FFF2-40B4-BE49-F238E27FC236}">
                  <a16:creationId xmlns:a16="http://schemas.microsoft.com/office/drawing/2014/main" id="{19A1E843-1EE2-4BA2-ADF6-B350AAA9ACCE}"/>
                </a:ext>
              </a:extLst>
            </p:cNvPr>
            <p:cNvSpPr>
              <a:spLocks noChangeArrowheads="1"/>
            </p:cNvSpPr>
            <p:nvPr/>
          </p:nvSpPr>
          <p:spPr bwMode="auto">
            <a:xfrm>
              <a:off x="908" y="2752"/>
              <a:ext cx="198" cy="20"/>
            </a:xfrm>
            <a:prstGeom prst="rect">
              <a:avLst/>
            </a:prstGeom>
            <a:solidFill>
              <a:srgbClr val="FFD1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7" name="Rectangle 917">
              <a:extLst>
                <a:ext uri="{FF2B5EF4-FFF2-40B4-BE49-F238E27FC236}">
                  <a16:creationId xmlns:a16="http://schemas.microsoft.com/office/drawing/2014/main" id="{D6F470C0-5DD4-442C-B313-2AD24823ABA9}"/>
                </a:ext>
              </a:extLst>
            </p:cNvPr>
            <p:cNvSpPr>
              <a:spLocks noChangeArrowheads="1"/>
            </p:cNvSpPr>
            <p:nvPr/>
          </p:nvSpPr>
          <p:spPr bwMode="auto">
            <a:xfrm>
              <a:off x="908" y="2772"/>
              <a:ext cx="198" cy="20"/>
            </a:xfrm>
            <a:prstGeom prst="rect">
              <a:avLst/>
            </a:prstGeom>
            <a:solidFill>
              <a:srgbClr val="FFD1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8" name="Rectangle 918">
              <a:extLst>
                <a:ext uri="{FF2B5EF4-FFF2-40B4-BE49-F238E27FC236}">
                  <a16:creationId xmlns:a16="http://schemas.microsoft.com/office/drawing/2014/main" id="{ADF7DD00-B99D-4AB2-ADF0-EC73F13E009A}"/>
                </a:ext>
              </a:extLst>
            </p:cNvPr>
            <p:cNvSpPr>
              <a:spLocks noChangeArrowheads="1"/>
            </p:cNvSpPr>
            <p:nvPr/>
          </p:nvSpPr>
          <p:spPr bwMode="auto">
            <a:xfrm>
              <a:off x="908" y="2792"/>
              <a:ext cx="198" cy="20"/>
            </a:xfrm>
            <a:prstGeom prst="rect">
              <a:avLst/>
            </a:prstGeom>
            <a:solidFill>
              <a:srgbClr val="FFD1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09" name="Rectangle 919">
              <a:extLst>
                <a:ext uri="{FF2B5EF4-FFF2-40B4-BE49-F238E27FC236}">
                  <a16:creationId xmlns:a16="http://schemas.microsoft.com/office/drawing/2014/main" id="{4055EC32-0E99-49F1-80A9-01541AEE858E}"/>
                </a:ext>
              </a:extLst>
            </p:cNvPr>
            <p:cNvSpPr>
              <a:spLocks noChangeArrowheads="1"/>
            </p:cNvSpPr>
            <p:nvPr/>
          </p:nvSpPr>
          <p:spPr bwMode="auto">
            <a:xfrm>
              <a:off x="908" y="2812"/>
              <a:ext cx="198" cy="20"/>
            </a:xfrm>
            <a:prstGeom prst="rect">
              <a:avLst/>
            </a:prstGeom>
            <a:solidFill>
              <a:srgbClr val="FFD1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0" name="Rectangle 920">
              <a:extLst>
                <a:ext uri="{FF2B5EF4-FFF2-40B4-BE49-F238E27FC236}">
                  <a16:creationId xmlns:a16="http://schemas.microsoft.com/office/drawing/2014/main" id="{32F3A83E-F249-4492-ADEB-A5DB8E0CE1FE}"/>
                </a:ext>
              </a:extLst>
            </p:cNvPr>
            <p:cNvSpPr>
              <a:spLocks noChangeArrowheads="1"/>
            </p:cNvSpPr>
            <p:nvPr/>
          </p:nvSpPr>
          <p:spPr bwMode="auto">
            <a:xfrm>
              <a:off x="908" y="2832"/>
              <a:ext cx="198" cy="19"/>
            </a:xfrm>
            <a:prstGeom prst="rect">
              <a:avLst/>
            </a:prstGeom>
            <a:solidFill>
              <a:srgbClr val="FFD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1" name="Rectangle 921">
              <a:extLst>
                <a:ext uri="{FF2B5EF4-FFF2-40B4-BE49-F238E27FC236}">
                  <a16:creationId xmlns:a16="http://schemas.microsoft.com/office/drawing/2014/main" id="{DC9F0B16-E3D9-41E5-B9CF-49B2119B2EC8}"/>
                </a:ext>
              </a:extLst>
            </p:cNvPr>
            <p:cNvSpPr>
              <a:spLocks noChangeArrowheads="1"/>
            </p:cNvSpPr>
            <p:nvPr/>
          </p:nvSpPr>
          <p:spPr bwMode="auto">
            <a:xfrm>
              <a:off x="908" y="2851"/>
              <a:ext cx="198" cy="20"/>
            </a:xfrm>
            <a:prstGeom prst="rect">
              <a:avLst/>
            </a:prstGeom>
            <a:solidFill>
              <a:srgbClr val="FFD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2" name="Rectangle 922">
              <a:extLst>
                <a:ext uri="{FF2B5EF4-FFF2-40B4-BE49-F238E27FC236}">
                  <a16:creationId xmlns:a16="http://schemas.microsoft.com/office/drawing/2014/main" id="{C59C042A-7AE7-4DA1-AA69-C89BA305DC65}"/>
                </a:ext>
              </a:extLst>
            </p:cNvPr>
            <p:cNvSpPr>
              <a:spLocks noChangeArrowheads="1"/>
            </p:cNvSpPr>
            <p:nvPr/>
          </p:nvSpPr>
          <p:spPr bwMode="auto">
            <a:xfrm>
              <a:off x="908" y="2871"/>
              <a:ext cx="198" cy="20"/>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3" name="Rectangle 923">
              <a:extLst>
                <a:ext uri="{FF2B5EF4-FFF2-40B4-BE49-F238E27FC236}">
                  <a16:creationId xmlns:a16="http://schemas.microsoft.com/office/drawing/2014/main" id="{F55FBA6C-E980-4C94-91C5-713984B7B32A}"/>
                </a:ext>
              </a:extLst>
            </p:cNvPr>
            <p:cNvSpPr>
              <a:spLocks noChangeArrowheads="1"/>
            </p:cNvSpPr>
            <p:nvPr/>
          </p:nvSpPr>
          <p:spPr bwMode="auto">
            <a:xfrm>
              <a:off x="908" y="2891"/>
              <a:ext cx="198" cy="20"/>
            </a:xfrm>
            <a:prstGeom prst="rect">
              <a:avLst/>
            </a:prstGeom>
            <a:solidFill>
              <a:srgbClr val="FFD2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4" name="Rectangle 924">
              <a:extLst>
                <a:ext uri="{FF2B5EF4-FFF2-40B4-BE49-F238E27FC236}">
                  <a16:creationId xmlns:a16="http://schemas.microsoft.com/office/drawing/2014/main" id="{7CEDCF93-E53F-4892-B1B9-D4D6D0E42703}"/>
                </a:ext>
              </a:extLst>
            </p:cNvPr>
            <p:cNvSpPr>
              <a:spLocks noChangeArrowheads="1"/>
            </p:cNvSpPr>
            <p:nvPr/>
          </p:nvSpPr>
          <p:spPr bwMode="auto">
            <a:xfrm>
              <a:off x="908" y="2911"/>
              <a:ext cx="198" cy="20"/>
            </a:xfrm>
            <a:prstGeom prst="rect">
              <a:avLst/>
            </a:prstGeom>
            <a:solidFill>
              <a:srgbClr val="FFD3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5" name="Rectangle 925">
              <a:extLst>
                <a:ext uri="{FF2B5EF4-FFF2-40B4-BE49-F238E27FC236}">
                  <a16:creationId xmlns:a16="http://schemas.microsoft.com/office/drawing/2014/main" id="{D4521E76-2ADA-4B0C-A7AB-97FCAE61DAA5}"/>
                </a:ext>
              </a:extLst>
            </p:cNvPr>
            <p:cNvSpPr>
              <a:spLocks noChangeArrowheads="1"/>
            </p:cNvSpPr>
            <p:nvPr/>
          </p:nvSpPr>
          <p:spPr bwMode="auto">
            <a:xfrm>
              <a:off x="908" y="2931"/>
              <a:ext cx="198" cy="19"/>
            </a:xfrm>
            <a:prstGeom prst="rect">
              <a:avLst/>
            </a:prstGeom>
            <a:solidFill>
              <a:srgbClr val="FFD3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6" name="Rectangle 926">
              <a:extLst>
                <a:ext uri="{FF2B5EF4-FFF2-40B4-BE49-F238E27FC236}">
                  <a16:creationId xmlns:a16="http://schemas.microsoft.com/office/drawing/2014/main" id="{F4065AE3-DECA-4441-9AB0-151234591E6A}"/>
                </a:ext>
              </a:extLst>
            </p:cNvPr>
            <p:cNvSpPr>
              <a:spLocks noChangeArrowheads="1"/>
            </p:cNvSpPr>
            <p:nvPr/>
          </p:nvSpPr>
          <p:spPr bwMode="auto">
            <a:xfrm>
              <a:off x="908" y="2950"/>
              <a:ext cx="198" cy="20"/>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7" name="Rectangle 927">
              <a:extLst>
                <a:ext uri="{FF2B5EF4-FFF2-40B4-BE49-F238E27FC236}">
                  <a16:creationId xmlns:a16="http://schemas.microsoft.com/office/drawing/2014/main" id="{4F499736-CF3C-4E1A-9B2B-DDE133392B7B}"/>
                </a:ext>
              </a:extLst>
            </p:cNvPr>
            <p:cNvSpPr>
              <a:spLocks noChangeArrowheads="1"/>
            </p:cNvSpPr>
            <p:nvPr/>
          </p:nvSpPr>
          <p:spPr bwMode="auto">
            <a:xfrm>
              <a:off x="908" y="2970"/>
              <a:ext cx="198" cy="20"/>
            </a:xfrm>
            <a:prstGeom prst="rect">
              <a:avLst/>
            </a:prstGeom>
            <a:solidFill>
              <a:srgbClr val="FFD4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8" name="Rectangle 928">
              <a:extLst>
                <a:ext uri="{FF2B5EF4-FFF2-40B4-BE49-F238E27FC236}">
                  <a16:creationId xmlns:a16="http://schemas.microsoft.com/office/drawing/2014/main" id="{79D844B1-9561-41A2-A2F0-5C8B5C878E8A}"/>
                </a:ext>
              </a:extLst>
            </p:cNvPr>
            <p:cNvSpPr>
              <a:spLocks noChangeArrowheads="1"/>
            </p:cNvSpPr>
            <p:nvPr/>
          </p:nvSpPr>
          <p:spPr bwMode="auto">
            <a:xfrm>
              <a:off x="908" y="2990"/>
              <a:ext cx="198" cy="20"/>
            </a:xfrm>
            <a:prstGeom prst="rect">
              <a:avLst/>
            </a:prstGeom>
            <a:solidFill>
              <a:srgbClr val="FFD4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19" name="Rectangle 929">
              <a:extLst>
                <a:ext uri="{FF2B5EF4-FFF2-40B4-BE49-F238E27FC236}">
                  <a16:creationId xmlns:a16="http://schemas.microsoft.com/office/drawing/2014/main" id="{75F9D127-D9CC-4584-BF36-1FA052567D5B}"/>
                </a:ext>
              </a:extLst>
            </p:cNvPr>
            <p:cNvSpPr>
              <a:spLocks noChangeArrowheads="1"/>
            </p:cNvSpPr>
            <p:nvPr/>
          </p:nvSpPr>
          <p:spPr bwMode="auto">
            <a:xfrm>
              <a:off x="908" y="3010"/>
              <a:ext cx="198" cy="20"/>
            </a:xfrm>
            <a:prstGeom prst="rect">
              <a:avLst/>
            </a:prstGeom>
            <a:solidFill>
              <a:srgbClr val="FFD4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0" name="Rectangle 930">
              <a:extLst>
                <a:ext uri="{FF2B5EF4-FFF2-40B4-BE49-F238E27FC236}">
                  <a16:creationId xmlns:a16="http://schemas.microsoft.com/office/drawing/2014/main" id="{32D13F9C-F03F-4D1F-928E-395E64D5241C}"/>
                </a:ext>
              </a:extLst>
            </p:cNvPr>
            <p:cNvSpPr>
              <a:spLocks noChangeArrowheads="1"/>
            </p:cNvSpPr>
            <p:nvPr/>
          </p:nvSpPr>
          <p:spPr bwMode="auto">
            <a:xfrm>
              <a:off x="908" y="3030"/>
              <a:ext cx="198" cy="19"/>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1" name="Rectangle 931">
              <a:extLst>
                <a:ext uri="{FF2B5EF4-FFF2-40B4-BE49-F238E27FC236}">
                  <a16:creationId xmlns:a16="http://schemas.microsoft.com/office/drawing/2014/main" id="{D4D254A2-2CA1-4406-9C34-70DE391664F1}"/>
                </a:ext>
              </a:extLst>
            </p:cNvPr>
            <p:cNvSpPr>
              <a:spLocks noChangeArrowheads="1"/>
            </p:cNvSpPr>
            <p:nvPr/>
          </p:nvSpPr>
          <p:spPr bwMode="auto">
            <a:xfrm>
              <a:off x="908" y="3049"/>
              <a:ext cx="198" cy="20"/>
            </a:xfrm>
            <a:prstGeom prst="rect">
              <a:avLst/>
            </a:prstGeom>
            <a:solidFill>
              <a:srgbClr val="FFD5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2" name="Rectangle 932">
              <a:extLst>
                <a:ext uri="{FF2B5EF4-FFF2-40B4-BE49-F238E27FC236}">
                  <a16:creationId xmlns:a16="http://schemas.microsoft.com/office/drawing/2014/main" id="{8C502FE8-D97C-4DF3-9C74-EAC954333C54}"/>
                </a:ext>
              </a:extLst>
            </p:cNvPr>
            <p:cNvSpPr>
              <a:spLocks noChangeArrowheads="1"/>
            </p:cNvSpPr>
            <p:nvPr/>
          </p:nvSpPr>
          <p:spPr bwMode="auto">
            <a:xfrm>
              <a:off x="908" y="3069"/>
              <a:ext cx="198" cy="20"/>
            </a:xfrm>
            <a:prstGeom prst="rect">
              <a:avLst/>
            </a:prstGeom>
            <a:solidFill>
              <a:srgbClr val="FFD5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3" name="Rectangle 933">
              <a:extLst>
                <a:ext uri="{FF2B5EF4-FFF2-40B4-BE49-F238E27FC236}">
                  <a16:creationId xmlns:a16="http://schemas.microsoft.com/office/drawing/2014/main" id="{2715A384-9D7E-4B7A-8F75-E914A2C5001F}"/>
                </a:ext>
              </a:extLst>
            </p:cNvPr>
            <p:cNvSpPr>
              <a:spLocks noChangeArrowheads="1"/>
            </p:cNvSpPr>
            <p:nvPr/>
          </p:nvSpPr>
          <p:spPr bwMode="auto">
            <a:xfrm>
              <a:off x="908" y="3089"/>
              <a:ext cx="198" cy="20"/>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4" name="Rectangle 934">
              <a:extLst>
                <a:ext uri="{FF2B5EF4-FFF2-40B4-BE49-F238E27FC236}">
                  <a16:creationId xmlns:a16="http://schemas.microsoft.com/office/drawing/2014/main" id="{60321F83-53FB-47AA-9993-4B6325F76141}"/>
                </a:ext>
              </a:extLst>
            </p:cNvPr>
            <p:cNvSpPr>
              <a:spLocks noChangeArrowheads="1"/>
            </p:cNvSpPr>
            <p:nvPr/>
          </p:nvSpPr>
          <p:spPr bwMode="auto">
            <a:xfrm>
              <a:off x="908" y="3109"/>
              <a:ext cx="198" cy="20"/>
            </a:xfrm>
            <a:prstGeom prst="rect">
              <a:avLst/>
            </a:prstGeom>
            <a:solidFill>
              <a:srgbClr val="FFD63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5" name="Rectangle 935">
              <a:extLst>
                <a:ext uri="{FF2B5EF4-FFF2-40B4-BE49-F238E27FC236}">
                  <a16:creationId xmlns:a16="http://schemas.microsoft.com/office/drawing/2014/main" id="{CF39A591-1975-45E3-AF91-E1415D6E18D9}"/>
                </a:ext>
              </a:extLst>
            </p:cNvPr>
            <p:cNvSpPr>
              <a:spLocks noChangeArrowheads="1"/>
            </p:cNvSpPr>
            <p:nvPr/>
          </p:nvSpPr>
          <p:spPr bwMode="auto">
            <a:xfrm>
              <a:off x="908" y="3129"/>
              <a:ext cx="198" cy="20"/>
            </a:xfrm>
            <a:prstGeom prst="rect">
              <a:avLst/>
            </a:prstGeom>
            <a:solidFill>
              <a:srgbClr val="FFD63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6" name="Rectangle 936">
              <a:extLst>
                <a:ext uri="{FF2B5EF4-FFF2-40B4-BE49-F238E27FC236}">
                  <a16:creationId xmlns:a16="http://schemas.microsoft.com/office/drawing/2014/main" id="{F466182F-4BE8-42FA-ADBE-6D3F9E07E223}"/>
                </a:ext>
              </a:extLst>
            </p:cNvPr>
            <p:cNvSpPr>
              <a:spLocks noChangeArrowheads="1"/>
            </p:cNvSpPr>
            <p:nvPr/>
          </p:nvSpPr>
          <p:spPr bwMode="auto">
            <a:xfrm>
              <a:off x="908" y="3149"/>
              <a:ext cx="198" cy="19"/>
            </a:xfrm>
            <a:prstGeom prst="rect">
              <a:avLst/>
            </a:prstGeom>
            <a:solidFill>
              <a:srgbClr val="FFD6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7" name="Rectangle 937">
              <a:extLst>
                <a:ext uri="{FF2B5EF4-FFF2-40B4-BE49-F238E27FC236}">
                  <a16:creationId xmlns:a16="http://schemas.microsoft.com/office/drawing/2014/main" id="{F264A350-C0AB-42A7-8D79-88492AAB88B7}"/>
                </a:ext>
              </a:extLst>
            </p:cNvPr>
            <p:cNvSpPr>
              <a:spLocks noChangeArrowheads="1"/>
            </p:cNvSpPr>
            <p:nvPr/>
          </p:nvSpPr>
          <p:spPr bwMode="auto">
            <a:xfrm>
              <a:off x="908" y="3168"/>
              <a:ext cx="198" cy="20"/>
            </a:xfrm>
            <a:prstGeom prst="rect">
              <a:avLst/>
            </a:prstGeom>
            <a:solidFill>
              <a:srgbClr val="FFD7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8" name="Rectangle 938">
              <a:extLst>
                <a:ext uri="{FF2B5EF4-FFF2-40B4-BE49-F238E27FC236}">
                  <a16:creationId xmlns:a16="http://schemas.microsoft.com/office/drawing/2014/main" id="{25B447EE-2116-4C37-88E0-C6BFE617695D}"/>
                </a:ext>
              </a:extLst>
            </p:cNvPr>
            <p:cNvSpPr>
              <a:spLocks noChangeArrowheads="1"/>
            </p:cNvSpPr>
            <p:nvPr/>
          </p:nvSpPr>
          <p:spPr bwMode="auto">
            <a:xfrm>
              <a:off x="908" y="3188"/>
              <a:ext cx="198" cy="20"/>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29" name="Rectangle 939">
              <a:extLst>
                <a:ext uri="{FF2B5EF4-FFF2-40B4-BE49-F238E27FC236}">
                  <a16:creationId xmlns:a16="http://schemas.microsoft.com/office/drawing/2014/main" id="{9F91CEB9-E53A-419B-BC91-1CF98E860C18}"/>
                </a:ext>
              </a:extLst>
            </p:cNvPr>
            <p:cNvSpPr>
              <a:spLocks noChangeArrowheads="1"/>
            </p:cNvSpPr>
            <p:nvPr/>
          </p:nvSpPr>
          <p:spPr bwMode="auto">
            <a:xfrm>
              <a:off x="908" y="3208"/>
              <a:ext cx="198" cy="20"/>
            </a:xfrm>
            <a:prstGeom prst="rect">
              <a:avLst/>
            </a:prstGeom>
            <a:solidFill>
              <a:srgbClr val="FFD73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0" name="Rectangle 940">
              <a:extLst>
                <a:ext uri="{FF2B5EF4-FFF2-40B4-BE49-F238E27FC236}">
                  <a16:creationId xmlns:a16="http://schemas.microsoft.com/office/drawing/2014/main" id="{3A26277C-21C6-4C6F-8B4B-11C5700256A8}"/>
                </a:ext>
              </a:extLst>
            </p:cNvPr>
            <p:cNvSpPr>
              <a:spLocks noChangeArrowheads="1"/>
            </p:cNvSpPr>
            <p:nvPr/>
          </p:nvSpPr>
          <p:spPr bwMode="auto">
            <a:xfrm>
              <a:off x="908" y="3228"/>
              <a:ext cx="198" cy="20"/>
            </a:xfrm>
            <a:prstGeom prst="rect">
              <a:avLst/>
            </a:prstGeom>
            <a:solidFill>
              <a:srgbClr val="FFD83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1" name="Rectangle 941">
              <a:extLst>
                <a:ext uri="{FF2B5EF4-FFF2-40B4-BE49-F238E27FC236}">
                  <a16:creationId xmlns:a16="http://schemas.microsoft.com/office/drawing/2014/main" id="{73256146-7D52-47EB-8BB1-FAC4331FFEB8}"/>
                </a:ext>
              </a:extLst>
            </p:cNvPr>
            <p:cNvSpPr>
              <a:spLocks noChangeArrowheads="1"/>
            </p:cNvSpPr>
            <p:nvPr/>
          </p:nvSpPr>
          <p:spPr bwMode="auto">
            <a:xfrm>
              <a:off x="908" y="3248"/>
              <a:ext cx="198" cy="19"/>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2" name="Rectangle 942">
              <a:extLst>
                <a:ext uri="{FF2B5EF4-FFF2-40B4-BE49-F238E27FC236}">
                  <a16:creationId xmlns:a16="http://schemas.microsoft.com/office/drawing/2014/main" id="{2ABBE1C8-C207-46C4-9D3D-46CE7B907B4E}"/>
                </a:ext>
              </a:extLst>
            </p:cNvPr>
            <p:cNvSpPr>
              <a:spLocks noChangeArrowheads="1"/>
            </p:cNvSpPr>
            <p:nvPr/>
          </p:nvSpPr>
          <p:spPr bwMode="auto">
            <a:xfrm>
              <a:off x="908" y="3267"/>
              <a:ext cx="198" cy="20"/>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3" name="Rectangle 943">
              <a:extLst>
                <a:ext uri="{FF2B5EF4-FFF2-40B4-BE49-F238E27FC236}">
                  <a16:creationId xmlns:a16="http://schemas.microsoft.com/office/drawing/2014/main" id="{A7585012-A59F-4A44-B4AD-2BAA6B4E4031}"/>
                </a:ext>
              </a:extLst>
            </p:cNvPr>
            <p:cNvSpPr>
              <a:spLocks noChangeArrowheads="1"/>
            </p:cNvSpPr>
            <p:nvPr/>
          </p:nvSpPr>
          <p:spPr bwMode="auto">
            <a:xfrm>
              <a:off x="908" y="3287"/>
              <a:ext cx="198" cy="20"/>
            </a:xfrm>
            <a:prstGeom prst="rect">
              <a:avLst/>
            </a:prstGeom>
            <a:solidFill>
              <a:srgbClr val="FFD83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4" name="Rectangle 944">
              <a:extLst>
                <a:ext uri="{FF2B5EF4-FFF2-40B4-BE49-F238E27FC236}">
                  <a16:creationId xmlns:a16="http://schemas.microsoft.com/office/drawing/2014/main" id="{2F7B26C4-1AAF-4EE7-85E5-A15E3B355444}"/>
                </a:ext>
              </a:extLst>
            </p:cNvPr>
            <p:cNvSpPr>
              <a:spLocks noChangeArrowheads="1"/>
            </p:cNvSpPr>
            <p:nvPr/>
          </p:nvSpPr>
          <p:spPr bwMode="auto">
            <a:xfrm>
              <a:off x="908" y="3307"/>
              <a:ext cx="198" cy="20"/>
            </a:xfrm>
            <a:prstGeom prst="rect">
              <a:avLst/>
            </a:prstGeom>
            <a:solidFill>
              <a:srgbClr val="FFD8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5" name="Rectangle 945">
              <a:extLst>
                <a:ext uri="{FF2B5EF4-FFF2-40B4-BE49-F238E27FC236}">
                  <a16:creationId xmlns:a16="http://schemas.microsoft.com/office/drawing/2014/main" id="{5F9C3B13-533F-4D18-9CFE-8CA65BA1DF50}"/>
                </a:ext>
              </a:extLst>
            </p:cNvPr>
            <p:cNvSpPr>
              <a:spLocks noChangeArrowheads="1"/>
            </p:cNvSpPr>
            <p:nvPr/>
          </p:nvSpPr>
          <p:spPr bwMode="auto">
            <a:xfrm>
              <a:off x="908" y="3327"/>
              <a:ext cx="198" cy="20"/>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6" name="Rectangle 946">
              <a:extLst>
                <a:ext uri="{FF2B5EF4-FFF2-40B4-BE49-F238E27FC236}">
                  <a16:creationId xmlns:a16="http://schemas.microsoft.com/office/drawing/2014/main" id="{A847CE6F-41F0-4276-AB60-15B0DCF05955}"/>
                </a:ext>
              </a:extLst>
            </p:cNvPr>
            <p:cNvSpPr>
              <a:spLocks noChangeArrowheads="1"/>
            </p:cNvSpPr>
            <p:nvPr/>
          </p:nvSpPr>
          <p:spPr bwMode="auto">
            <a:xfrm>
              <a:off x="908" y="3347"/>
              <a:ext cx="198" cy="19"/>
            </a:xfrm>
            <a:prstGeom prst="rect">
              <a:avLst/>
            </a:prstGeom>
            <a:solidFill>
              <a:srgbClr val="FFD93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7" name="Rectangle 947">
              <a:extLst>
                <a:ext uri="{FF2B5EF4-FFF2-40B4-BE49-F238E27FC236}">
                  <a16:creationId xmlns:a16="http://schemas.microsoft.com/office/drawing/2014/main" id="{B34CFE3A-1D1B-4912-8AAF-BEEF8F374225}"/>
                </a:ext>
              </a:extLst>
            </p:cNvPr>
            <p:cNvSpPr>
              <a:spLocks noChangeArrowheads="1"/>
            </p:cNvSpPr>
            <p:nvPr/>
          </p:nvSpPr>
          <p:spPr bwMode="auto">
            <a:xfrm>
              <a:off x="908" y="336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8" name="Rectangle 948">
              <a:extLst>
                <a:ext uri="{FF2B5EF4-FFF2-40B4-BE49-F238E27FC236}">
                  <a16:creationId xmlns:a16="http://schemas.microsoft.com/office/drawing/2014/main" id="{BC13FDA1-2346-4AA1-8FE8-7EF814F329B7}"/>
                </a:ext>
              </a:extLst>
            </p:cNvPr>
            <p:cNvSpPr>
              <a:spLocks noChangeArrowheads="1"/>
            </p:cNvSpPr>
            <p:nvPr/>
          </p:nvSpPr>
          <p:spPr bwMode="auto">
            <a:xfrm>
              <a:off x="908" y="338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39" name="Rectangle 949">
              <a:extLst>
                <a:ext uri="{FF2B5EF4-FFF2-40B4-BE49-F238E27FC236}">
                  <a16:creationId xmlns:a16="http://schemas.microsoft.com/office/drawing/2014/main" id="{34FA56BD-D0F7-41FA-BC73-CC2A323CD21D}"/>
                </a:ext>
              </a:extLst>
            </p:cNvPr>
            <p:cNvSpPr>
              <a:spLocks noChangeArrowheads="1"/>
            </p:cNvSpPr>
            <p:nvPr/>
          </p:nvSpPr>
          <p:spPr bwMode="auto">
            <a:xfrm>
              <a:off x="908" y="3406"/>
              <a:ext cx="198" cy="20"/>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0" name="Rectangle 950">
              <a:extLst>
                <a:ext uri="{FF2B5EF4-FFF2-40B4-BE49-F238E27FC236}">
                  <a16:creationId xmlns:a16="http://schemas.microsoft.com/office/drawing/2014/main" id="{BF002716-A3FD-48A4-87B6-1DC9EC696389}"/>
                </a:ext>
              </a:extLst>
            </p:cNvPr>
            <p:cNvSpPr>
              <a:spLocks noChangeArrowheads="1"/>
            </p:cNvSpPr>
            <p:nvPr/>
          </p:nvSpPr>
          <p:spPr bwMode="auto">
            <a:xfrm>
              <a:off x="908" y="3426"/>
              <a:ext cx="198" cy="20"/>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1" name="Rectangle 951">
              <a:extLst>
                <a:ext uri="{FF2B5EF4-FFF2-40B4-BE49-F238E27FC236}">
                  <a16:creationId xmlns:a16="http://schemas.microsoft.com/office/drawing/2014/main" id="{2034852B-2078-4336-8115-8C55D64F8FDA}"/>
                </a:ext>
              </a:extLst>
            </p:cNvPr>
            <p:cNvSpPr>
              <a:spLocks noChangeArrowheads="1"/>
            </p:cNvSpPr>
            <p:nvPr/>
          </p:nvSpPr>
          <p:spPr bwMode="auto">
            <a:xfrm>
              <a:off x="908" y="3446"/>
              <a:ext cx="198" cy="19"/>
            </a:xfrm>
            <a:prstGeom prst="rect">
              <a:avLst/>
            </a:prstGeom>
            <a:solidFill>
              <a:srgbClr val="FFDA3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2" name="Rectangle 952">
              <a:extLst>
                <a:ext uri="{FF2B5EF4-FFF2-40B4-BE49-F238E27FC236}">
                  <a16:creationId xmlns:a16="http://schemas.microsoft.com/office/drawing/2014/main" id="{34297843-AF81-461A-9B56-9DBA69261061}"/>
                </a:ext>
              </a:extLst>
            </p:cNvPr>
            <p:cNvSpPr>
              <a:spLocks noChangeArrowheads="1"/>
            </p:cNvSpPr>
            <p:nvPr/>
          </p:nvSpPr>
          <p:spPr bwMode="auto">
            <a:xfrm>
              <a:off x="908" y="346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3" name="Rectangle 953">
              <a:extLst>
                <a:ext uri="{FF2B5EF4-FFF2-40B4-BE49-F238E27FC236}">
                  <a16:creationId xmlns:a16="http://schemas.microsoft.com/office/drawing/2014/main" id="{A89DDB5A-DF71-4A5F-88D0-AF7A630DD8FF}"/>
                </a:ext>
              </a:extLst>
            </p:cNvPr>
            <p:cNvSpPr>
              <a:spLocks noChangeArrowheads="1"/>
            </p:cNvSpPr>
            <p:nvPr/>
          </p:nvSpPr>
          <p:spPr bwMode="auto">
            <a:xfrm>
              <a:off x="908" y="348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4" name="Rectangle 954">
              <a:extLst>
                <a:ext uri="{FF2B5EF4-FFF2-40B4-BE49-F238E27FC236}">
                  <a16:creationId xmlns:a16="http://schemas.microsoft.com/office/drawing/2014/main" id="{387CC918-8C06-4CB5-8AB3-95B1FB7BE8DF}"/>
                </a:ext>
              </a:extLst>
            </p:cNvPr>
            <p:cNvSpPr>
              <a:spLocks noChangeArrowheads="1"/>
            </p:cNvSpPr>
            <p:nvPr/>
          </p:nvSpPr>
          <p:spPr bwMode="auto">
            <a:xfrm>
              <a:off x="908" y="350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5" name="Rectangle 955">
              <a:extLst>
                <a:ext uri="{FF2B5EF4-FFF2-40B4-BE49-F238E27FC236}">
                  <a16:creationId xmlns:a16="http://schemas.microsoft.com/office/drawing/2014/main" id="{078B51EA-28C5-4522-8303-E941770359DB}"/>
                </a:ext>
              </a:extLst>
            </p:cNvPr>
            <p:cNvSpPr>
              <a:spLocks noChangeArrowheads="1"/>
            </p:cNvSpPr>
            <p:nvPr/>
          </p:nvSpPr>
          <p:spPr bwMode="auto">
            <a:xfrm>
              <a:off x="908" y="3525"/>
              <a:ext cx="198" cy="20"/>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6" name="Rectangle 956">
              <a:extLst>
                <a:ext uri="{FF2B5EF4-FFF2-40B4-BE49-F238E27FC236}">
                  <a16:creationId xmlns:a16="http://schemas.microsoft.com/office/drawing/2014/main" id="{B7CAF8C9-8572-4407-8460-7CF74CA0CEB4}"/>
                </a:ext>
              </a:extLst>
            </p:cNvPr>
            <p:cNvSpPr>
              <a:spLocks noChangeArrowheads="1"/>
            </p:cNvSpPr>
            <p:nvPr/>
          </p:nvSpPr>
          <p:spPr bwMode="auto">
            <a:xfrm>
              <a:off x="908" y="3545"/>
              <a:ext cx="198" cy="19"/>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7" name="Rectangle 957">
              <a:extLst>
                <a:ext uri="{FF2B5EF4-FFF2-40B4-BE49-F238E27FC236}">
                  <a16:creationId xmlns:a16="http://schemas.microsoft.com/office/drawing/2014/main" id="{A5878441-B572-43F7-B132-7855E44F1721}"/>
                </a:ext>
              </a:extLst>
            </p:cNvPr>
            <p:cNvSpPr>
              <a:spLocks noChangeArrowheads="1"/>
            </p:cNvSpPr>
            <p:nvPr/>
          </p:nvSpPr>
          <p:spPr bwMode="auto">
            <a:xfrm>
              <a:off x="908" y="356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8" name="Rectangle 958">
              <a:extLst>
                <a:ext uri="{FF2B5EF4-FFF2-40B4-BE49-F238E27FC236}">
                  <a16:creationId xmlns:a16="http://schemas.microsoft.com/office/drawing/2014/main" id="{A00CD9D6-6F41-49C8-8284-BF53B2864862}"/>
                </a:ext>
              </a:extLst>
            </p:cNvPr>
            <p:cNvSpPr>
              <a:spLocks noChangeArrowheads="1"/>
            </p:cNvSpPr>
            <p:nvPr/>
          </p:nvSpPr>
          <p:spPr bwMode="auto">
            <a:xfrm>
              <a:off x="908" y="358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49" name="Rectangle 959">
              <a:extLst>
                <a:ext uri="{FF2B5EF4-FFF2-40B4-BE49-F238E27FC236}">
                  <a16:creationId xmlns:a16="http://schemas.microsoft.com/office/drawing/2014/main" id="{4BE6DF38-F088-4D39-8701-CA5C4527CED2}"/>
                </a:ext>
              </a:extLst>
            </p:cNvPr>
            <p:cNvSpPr>
              <a:spLocks noChangeArrowheads="1"/>
            </p:cNvSpPr>
            <p:nvPr/>
          </p:nvSpPr>
          <p:spPr bwMode="auto">
            <a:xfrm>
              <a:off x="908" y="360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0" name="Rectangle 960">
              <a:extLst>
                <a:ext uri="{FF2B5EF4-FFF2-40B4-BE49-F238E27FC236}">
                  <a16:creationId xmlns:a16="http://schemas.microsoft.com/office/drawing/2014/main" id="{DBB0115A-68A1-44DF-BA26-D9CA3ECE3866}"/>
                </a:ext>
              </a:extLst>
            </p:cNvPr>
            <p:cNvSpPr>
              <a:spLocks noChangeArrowheads="1"/>
            </p:cNvSpPr>
            <p:nvPr/>
          </p:nvSpPr>
          <p:spPr bwMode="auto">
            <a:xfrm>
              <a:off x="908" y="3624"/>
              <a:ext cx="198" cy="20"/>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651" name="Rectangle 961">
              <a:extLst>
                <a:ext uri="{FF2B5EF4-FFF2-40B4-BE49-F238E27FC236}">
                  <a16:creationId xmlns:a16="http://schemas.microsoft.com/office/drawing/2014/main" id="{8DA47637-FF5F-4AD4-B82D-C6B92A999E58}"/>
                </a:ext>
              </a:extLst>
            </p:cNvPr>
            <p:cNvSpPr>
              <a:spLocks noChangeArrowheads="1"/>
            </p:cNvSpPr>
            <p:nvPr/>
          </p:nvSpPr>
          <p:spPr bwMode="auto">
            <a:xfrm>
              <a:off x="908" y="3644"/>
              <a:ext cx="198" cy="19"/>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09" name="Rectangle 962">
            <a:extLst>
              <a:ext uri="{FF2B5EF4-FFF2-40B4-BE49-F238E27FC236}">
                <a16:creationId xmlns:a16="http://schemas.microsoft.com/office/drawing/2014/main" id="{93E1FF76-BDAA-417E-B7FF-01F311661D47}"/>
              </a:ext>
            </a:extLst>
          </p:cNvPr>
          <p:cNvSpPr>
            <a:spLocks noChangeArrowheads="1"/>
          </p:cNvSpPr>
          <p:nvPr/>
        </p:nvSpPr>
        <p:spPr bwMode="auto">
          <a:xfrm>
            <a:off x="1441450" y="3835400"/>
            <a:ext cx="314325" cy="1979613"/>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10" name="Group 963">
            <a:extLst>
              <a:ext uri="{FF2B5EF4-FFF2-40B4-BE49-F238E27FC236}">
                <a16:creationId xmlns:a16="http://schemas.microsoft.com/office/drawing/2014/main" id="{3528DB56-F0CE-4F6E-B250-41F7174A47A9}"/>
              </a:ext>
            </a:extLst>
          </p:cNvPr>
          <p:cNvGrpSpPr>
            <a:grpSpLocks/>
          </p:cNvGrpSpPr>
          <p:nvPr/>
        </p:nvGrpSpPr>
        <p:grpSpPr bwMode="auto">
          <a:xfrm>
            <a:off x="1252538" y="3521075"/>
            <a:ext cx="200025" cy="2305050"/>
            <a:chOff x="789" y="2218"/>
            <a:chExt cx="126" cy="1452"/>
          </a:xfrm>
        </p:grpSpPr>
        <p:sp>
          <p:nvSpPr>
            <p:cNvPr id="53542" name="Rectangle 964">
              <a:extLst>
                <a:ext uri="{FF2B5EF4-FFF2-40B4-BE49-F238E27FC236}">
                  <a16:creationId xmlns:a16="http://schemas.microsoft.com/office/drawing/2014/main" id="{05C5B45D-7F60-4F27-B823-C403BFA0ABF1}"/>
                </a:ext>
              </a:extLst>
            </p:cNvPr>
            <p:cNvSpPr>
              <a:spLocks noChangeArrowheads="1"/>
            </p:cNvSpPr>
            <p:nvPr/>
          </p:nvSpPr>
          <p:spPr bwMode="auto">
            <a:xfrm>
              <a:off x="789" y="2218"/>
              <a:ext cx="126" cy="33"/>
            </a:xfrm>
            <a:prstGeom prst="rect">
              <a:avLst/>
            </a:prstGeom>
            <a:solidFill>
              <a:srgbClr val="BE9A0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3" name="Rectangle 965">
              <a:extLst>
                <a:ext uri="{FF2B5EF4-FFF2-40B4-BE49-F238E27FC236}">
                  <a16:creationId xmlns:a16="http://schemas.microsoft.com/office/drawing/2014/main" id="{32CC2334-A5A3-4AA6-BDF8-F6D8607AD651}"/>
                </a:ext>
              </a:extLst>
            </p:cNvPr>
            <p:cNvSpPr>
              <a:spLocks noChangeArrowheads="1"/>
            </p:cNvSpPr>
            <p:nvPr/>
          </p:nvSpPr>
          <p:spPr bwMode="auto">
            <a:xfrm>
              <a:off x="789" y="2251"/>
              <a:ext cx="126" cy="26"/>
            </a:xfrm>
            <a:prstGeom prst="rect">
              <a:avLst/>
            </a:prstGeom>
            <a:solidFill>
              <a:srgbClr val="BE9A0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4" name="Rectangle 966">
              <a:extLst>
                <a:ext uri="{FF2B5EF4-FFF2-40B4-BE49-F238E27FC236}">
                  <a16:creationId xmlns:a16="http://schemas.microsoft.com/office/drawing/2014/main" id="{CFD3BCAE-B8FD-49FF-867A-D9653257DCE3}"/>
                </a:ext>
              </a:extLst>
            </p:cNvPr>
            <p:cNvSpPr>
              <a:spLocks noChangeArrowheads="1"/>
            </p:cNvSpPr>
            <p:nvPr/>
          </p:nvSpPr>
          <p:spPr bwMode="auto">
            <a:xfrm>
              <a:off x="789" y="2277"/>
              <a:ext cx="126" cy="33"/>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5" name="Rectangle 967">
              <a:extLst>
                <a:ext uri="{FF2B5EF4-FFF2-40B4-BE49-F238E27FC236}">
                  <a16:creationId xmlns:a16="http://schemas.microsoft.com/office/drawing/2014/main" id="{D6BE09C0-8A44-41E1-AF8A-FB4EA44A2805}"/>
                </a:ext>
              </a:extLst>
            </p:cNvPr>
            <p:cNvSpPr>
              <a:spLocks noChangeArrowheads="1"/>
            </p:cNvSpPr>
            <p:nvPr/>
          </p:nvSpPr>
          <p:spPr bwMode="auto">
            <a:xfrm>
              <a:off x="789" y="2310"/>
              <a:ext cx="126" cy="33"/>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6" name="Rectangle 968">
              <a:extLst>
                <a:ext uri="{FF2B5EF4-FFF2-40B4-BE49-F238E27FC236}">
                  <a16:creationId xmlns:a16="http://schemas.microsoft.com/office/drawing/2014/main" id="{99281710-5D73-4035-8DCE-CA9A15A446F0}"/>
                </a:ext>
              </a:extLst>
            </p:cNvPr>
            <p:cNvSpPr>
              <a:spLocks noChangeArrowheads="1"/>
            </p:cNvSpPr>
            <p:nvPr/>
          </p:nvSpPr>
          <p:spPr bwMode="auto">
            <a:xfrm>
              <a:off x="789" y="2343"/>
              <a:ext cx="126" cy="27"/>
            </a:xfrm>
            <a:prstGeom prst="rect">
              <a:avLst/>
            </a:prstGeom>
            <a:solidFill>
              <a:srgbClr val="BD9A0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7" name="Rectangle 969">
              <a:extLst>
                <a:ext uri="{FF2B5EF4-FFF2-40B4-BE49-F238E27FC236}">
                  <a16:creationId xmlns:a16="http://schemas.microsoft.com/office/drawing/2014/main" id="{74B3369E-F0EB-4E44-ACB0-BF028338EF2E}"/>
                </a:ext>
              </a:extLst>
            </p:cNvPr>
            <p:cNvSpPr>
              <a:spLocks noChangeArrowheads="1"/>
            </p:cNvSpPr>
            <p:nvPr/>
          </p:nvSpPr>
          <p:spPr bwMode="auto">
            <a:xfrm>
              <a:off x="789" y="2370"/>
              <a:ext cx="126" cy="33"/>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8" name="Rectangle 970">
              <a:extLst>
                <a:ext uri="{FF2B5EF4-FFF2-40B4-BE49-F238E27FC236}">
                  <a16:creationId xmlns:a16="http://schemas.microsoft.com/office/drawing/2014/main" id="{FA283378-310C-48F5-94CA-98DE09C0926B}"/>
                </a:ext>
              </a:extLst>
            </p:cNvPr>
            <p:cNvSpPr>
              <a:spLocks noChangeArrowheads="1"/>
            </p:cNvSpPr>
            <p:nvPr/>
          </p:nvSpPr>
          <p:spPr bwMode="auto">
            <a:xfrm>
              <a:off x="789" y="2403"/>
              <a:ext cx="126" cy="33"/>
            </a:xfrm>
            <a:prstGeom prst="rect">
              <a:avLst/>
            </a:prstGeom>
            <a:solidFill>
              <a:srgbClr val="BD9A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9" name="Rectangle 971">
              <a:extLst>
                <a:ext uri="{FF2B5EF4-FFF2-40B4-BE49-F238E27FC236}">
                  <a16:creationId xmlns:a16="http://schemas.microsoft.com/office/drawing/2014/main" id="{C8F3E964-09BB-4A5F-9264-5581CBAA9B54}"/>
                </a:ext>
              </a:extLst>
            </p:cNvPr>
            <p:cNvSpPr>
              <a:spLocks noChangeArrowheads="1"/>
            </p:cNvSpPr>
            <p:nvPr/>
          </p:nvSpPr>
          <p:spPr bwMode="auto">
            <a:xfrm>
              <a:off x="789" y="2436"/>
              <a:ext cx="126" cy="26"/>
            </a:xfrm>
            <a:prstGeom prst="rect">
              <a:avLst/>
            </a:prstGeom>
            <a:solidFill>
              <a:srgbClr val="BC990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0" name="Rectangle 972">
              <a:extLst>
                <a:ext uri="{FF2B5EF4-FFF2-40B4-BE49-F238E27FC236}">
                  <a16:creationId xmlns:a16="http://schemas.microsoft.com/office/drawing/2014/main" id="{9BDC9C00-53F3-483F-9E6A-CD77C0F923A9}"/>
                </a:ext>
              </a:extLst>
            </p:cNvPr>
            <p:cNvSpPr>
              <a:spLocks noChangeArrowheads="1"/>
            </p:cNvSpPr>
            <p:nvPr/>
          </p:nvSpPr>
          <p:spPr bwMode="auto">
            <a:xfrm>
              <a:off x="789" y="2462"/>
              <a:ext cx="126" cy="33"/>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1" name="Rectangle 973">
              <a:extLst>
                <a:ext uri="{FF2B5EF4-FFF2-40B4-BE49-F238E27FC236}">
                  <a16:creationId xmlns:a16="http://schemas.microsoft.com/office/drawing/2014/main" id="{A05B3405-DD95-4911-A560-82F1A2AF3527}"/>
                </a:ext>
              </a:extLst>
            </p:cNvPr>
            <p:cNvSpPr>
              <a:spLocks noChangeArrowheads="1"/>
            </p:cNvSpPr>
            <p:nvPr/>
          </p:nvSpPr>
          <p:spPr bwMode="auto">
            <a:xfrm>
              <a:off x="789" y="2495"/>
              <a:ext cx="126" cy="33"/>
            </a:xfrm>
            <a:prstGeom prst="rect">
              <a:avLst/>
            </a:prstGeom>
            <a:solidFill>
              <a:srgbClr val="BB990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2" name="Rectangle 974">
              <a:extLst>
                <a:ext uri="{FF2B5EF4-FFF2-40B4-BE49-F238E27FC236}">
                  <a16:creationId xmlns:a16="http://schemas.microsoft.com/office/drawing/2014/main" id="{B678AF57-E49B-4F86-8871-4604202DA263}"/>
                </a:ext>
              </a:extLst>
            </p:cNvPr>
            <p:cNvSpPr>
              <a:spLocks noChangeArrowheads="1"/>
            </p:cNvSpPr>
            <p:nvPr/>
          </p:nvSpPr>
          <p:spPr bwMode="auto">
            <a:xfrm>
              <a:off x="789" y="2528"/>
              <a:ext cx="126" cy="26"/>
            </a:xfrm>
            <a:prstGeom prst="rect">
              <a:avLst/>
            </a:prstGeom>
            <a:solidFill>
              <a:srgbClr val="BB981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3" name="Rectangle 975">
              <a:extLst>
                <a:ext uri="{FF2B5EF4-FFF2-40B4-BE49-F238E27FC236}">
                  <a16:creationId xmlns:a16="http://schemas.microsoft.com/office/drawing/2014/main" id="{96182D09-6FE8-444D-B66E-2F6FE0A55F80}"/>
                </a:ext>
              </a:extLst>
            </p:cNvPr>
            <p:cNvSpPr>
              <a:spLocks noChangeArrowheads="1"/>
            </p:cNvSpPr>
            <p:nvPr/>
          </p:nvSpPr>
          <p:spPr bwMode="auto">
            <a:xfrm>
              <a:off x="789" y="2554"/>
              <a:ext cx="126" cy="33"/>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4" name="Rectangle 976">
              <a:extLst>
                <a:ext uri="{FF2B5EF4-FFF2-40B4-BE49-F238E27FC236}">
                  <a16:creationId xmlns:a16="http://schemas.microsoft.com/office/drawing/2014/main" id="{D5A4AF93-546F-401E-9B1B-39CA7CDB0AD1}"/>
                </a:ext>
              </a:extLst>
            </p:cNvPr>
            <p:cNvSpPr>
              <a:spLocks noChangeArrowheads="1"/>
            </p:cNvSpPr>
            <p:nvPr/>
          </p:nvSpPr>
          <p:spPr bwMode="auto">
            <a:xfrm>
              <a:off x="789" y="2587"/>
              <a:ext cx="126" cy="33"/>
            </a:xfrm>
            <a:prstGeom prst="rect">
              <a:avLst/>
            </a:prstGeom>
            <a:solidFill>
              <a:srgbClr val="B9971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5" name="Rectangle 977">
              <a:extLst>
                <a:ext uri="{FF2B5EF4-FFF2-40B4-BE49-F238E27FC236}">
                  <a16:creationId xmlns:a16="http://schemas.microsoft.com/office/drawing/2014/main" id="{FED97A6B-F3DB-4AE2-8211-981B1262E6BA}"/>
                </a:ext>
              </a:extLst>
            </p:cNvPr>
            <p:cNvSpPr>
              <a:spLocks noChangeArrowheads="1"/>
            </p:cNvSpPr>
            <p:nvPr/>
          </p:nvSpPr>
          <p:spPr bwMode="auto">
            <a:xfrm>
              <a:off x="789" y="2620"/>
              <a:ext cx="126" cy="33"/>
            </a:xfrm>
            <a:prstGeom prst="rect">
              <a:avLst/>
            </a:prstGeom>
            <a:solidFill>
              <a:srgbClr val="B8971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6" name="Rectangle 978">
              <a:extLst>
                <a:ext uri="{FF2B5EF4-FFF2-40B4-BE49-F238E27FC236}">
                  <a16:creationId xmlns:a16="http://schemas.microsoft.com/office/drawing/2014/main" id="{F55B943B-F692-45A5-9A8A-908DE16B9300}"/>
                </a:ext>
              </a:extLst>
            </p:cNvPr>
            <p:cNvSpPr>
              <a:spLocks noChangeArrowheads="1"/>
            </p:cNvSpPr>
            <p:nvPr/>
          </p:nvSpPr>
          <p:spPr bwMode="auto">
            <a:xfrm>
              <a:off x="789" y="2653"/>
              <a:ext cx="126" cy="2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7" name="Rectangle 979">
              <a:extLst>
                <a:ext uri="{FF2B5EF4-FFF2-40B4-BE49-F238E27FC236}">
                  <a16:creationId xmlns:a16="http://schemas.microsoft.com/office/drawing/2014/main" id="{66D27224-4450-436F-89BD-977E28AC9DE3}"/>
                </a:ext>
              </a:extLst>
            </p:cNvPr>
            <p:cNvSpPr>
              <a:spLocks noChangeArrowheads="1"/>
            </p:cNvSpPr>
            <p:nvPr/>
          </p:nvSpPr>
          <p:spPr bwMode="auto">
            <a:xfrm>
              <a:off x="789" y="2680"/>
              <a:ext cx="126" cy="33"/>
            </a:xfrm>
            <a:prstGeom prst="rect">
              <a:avLst/>
            </a:prstGeom>
            <a:solidFill>
              <a:srgbClr val="B7961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8" name="Rectangle 980">
              <a:extLst>
                <a:ext uri="{FF2B5EF4-FFF2-40B4-BE49-F238E27FC236}">
                  <a16:creationId xmlns:a16="http://schemas.microsoft.com/office/drawing/2014/main" id="{7C761100-118E-436F-8AF1-B40FDA84B74A}"/>
                </a:ext>
              </a:extLst>
            </p:cNvPr>
            <p:cNvSpPr>
              <a:spLocks noChangeArrowheads="1"/>
            </p:cNvSpPr>
            <p:nvPr/>
          </p:nvSpPr>
          <p:spPr bwMode="auto">
            <a:xfrm>
              <a:off x="789" y="2713"/>
              <a:ext cx="126" cy="33"/>
            </a:xfrm>
            <a:prstGeom prst="rect">
              <a:avLst/>
            </a:prstGeom>
            <a:solidFill>
              <a:srgbClr val="B696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59" name="Rectangle 981">
              <a:extLst>
                <a:ext uri="{FF2B5EF4-FFF2-40B4-BE49-F238E27FC236}">
                  <a16:creationId xmlns:a16="http://schemas.microsoft.com/office/drawing/2014/main" id="{FE909AEF-B1A7-4025-AD74-AF67A783A200}"/>
                </a:ext>
              </a:extLst>
            </p:cNvPr>
            <p:cNvSpPr>
              <a:spLocks noChangeArrowheads="1"/>
            </p:cNvSpPr>
            <p:nvPr/>
          </p:nvSpPr>
          <p:spPr bwMode="auto">
            <a:xfrm>
              <a:off x="789" y="2746"/>
              <a:ext cx="126" cy="26"/>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0" name="Rectangle 982">
              <a:extLst>
                <a:ext uri="{FF2B5EF4-FFF2-40B4-BE49-F238E27FC236}">
                  <a16:creationId xmlns:a16="http://schemas.microsoft.com/office/drawing/2014/main" id="{8227CC4B-745E-426C-9B5F-9C90EC4EA1DA}"/>
                </a:ext>
              </a:extLst>
            </p:cNvPr>
            <p:cNvSpPr>
              <a:spLocks noChangeArrowheads="1"/>
            </p:cNvSpPr>
            <p:nvPr/>
          </p:nvSpPr>
          <p:spPr bwMode="auto">
            <a:xfrm>
              <a:off x="789" y="2772"/>
              <a:ext cx="126" cy="33"/>
            </a:xfrm>
            <a:prstGeom prst="rect">
              <a:avLst/>
            </a:prstGeom>
            <a:solidFill>
              <a:srgbClr val="B494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1" name="Rectangle 983">
              <a:extLst>
                <a:ext uri="{FF2B5EF4-FFF2-40B4-BE49-F238E27FC236}">
                  <a16:creationId xmlns:a16="http://schemas.microsoft.com/office/drawing/2014/main" id="{8254B82C-E394-4449-9DF7-7FBB4B3860F7}"/>
                </a:ext>
              </a:extLst>
            </p:cNvPr>
            <p:cNvSpPr>
              <a:spLocks noChangeArrowheads="1"/>
            </p:cNvSpPr>
            <p:nvPr/>
          </p:nvSpPr>
          <p:spPr bwMode="auto">
            <a:xfrm>
              <a:off x="789" y="2805"/>
              <a:ext cx="126" cy="33"/>
            </a:xfrm>
            <a:prstGeom prst="rect">
              <a:avLst/>
            </a:prstGeom>
            <a:solidFill>
              <a:srgbClr val="B2941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2" name="Rectangle 984">
              <a:extLst>
                <a:ext uri="{FF2B5EF4-FFF2-40B4-BE49-F238E27FC236}">
                  <a16:creationId xmlns:a16="http://schemas.microsoft.com/office/drawing/2014/main" id="{C3E5CD7F-3ED5-4E7D-AA25-84D9441D8E8B}"/>
                </a:ext>
              </a:extLst>
            </p:cNvPr>
            <p:cNvSpPr>
              <a:spLocks noChangeArrowheads="1"/>
            </p:cNvSpPr>
            <p:nvPr/>
          </p:nvSpPr>
          <p:spPr bwMode="auto">
            <a:xfrm>
              <a:off x="789" y="2838"/>
              <a:ext cx="126" cy="2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3" name="Rectangle 985">
              <a:extLst>
                <a:ext uri="{FF2B5EF4-FFF2-40B4-BE49-F238E27FC236}">
                  <a16:creationId xmlns:a16="http://schemas.microsoft.com/office/drawing/2014/main" id="{D20AD736-685D-40C9-93ED-6F4C8786C407}"/>
                </a:ext>
              </a:extLst>
            </p:cNvPr>
            <p:cNvSpPr>
              <a:spLocks noChangeArrowheads="1"/>
            </p:cNvSpPr>
            <p:nvPr/>
          </p:nvSpPr>
          <p:spPr bwMode="auto">
            <a:xfrm>
              <a:off x="789" y="2865"/>
              <a:ext cx="126" cy="33"/>
            </a:xfrm>
            <a:prstGeom prst="rect">
              <a:avLst/>
            </a:prstGeom>
            <a:solidFill>
              <a:srgbClr val="B0921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4" name="Rectangle 986">
              <a:extLst>
                <a:ext uri="{FF2B5EF4-FFF2-40B4-BE49-F238E27FC236}">
                  <a16:creationId xmlns:a16="http://schemas.microsoft.com/office/drawing/2014/main" id="{7B3B2349-0631-4BA2-9214-DDE5D6622774}"/>
                </a:ext>
              </a:extLst>
            </p:cNvPr>
            <p:cNvSpPr>
              <a:spLocks noChangeArrowheads="1"/>
            </p:cNvSpPr>
            <p:nvPr/>
          </p:nvSpPr>
          <p:spPr bwMode="auto">
            <a:xfrm>
              <a:off x="789" y="2898"/>
              <a:ext cx="126" cy="33"/>
            </a:xfrm>
            <a:prstGeom prst="rect">
              <a:avLst/>
            </a:prstGeom>
            <a:solidFill>
              <a:srgbClr val="AF92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5" name="Rectangle 987">
              <a:extLst>
                <a:ext uri="{FF2B5EF4-FFF2-40B4-BE49-F238E27FC236}">
                  <a16:creationId xmlns:a16="http://schemas.microsoft.com/office/drawing/2014/main" id="{B188E6E4-C785-4E4D-874A-C65D42A48C67}"/>
                </a:ext>
              </a:extLst>
            </p:cNvPr>
            <p:cNvSpPr>
              <a:spLocks noChangeArrowheads="1"/>
            </p:cNvSpPr>
            <p:nvPr/>
          </p:nvSpPr>
          <p:spPr bwMode="auto">
            <a:xfrm>
              <a:off x="789" y="2931"/>
              <a:ext cx="126" cy="2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6" name="Rectangle 988">
              <a:extLst>
                <a:ext uri="{FF2B5EF4-FFF2-40B4-BE49-F238E27FC236}">
                  <a16:creationId xmlns:a16="http://schemas.microsoft.com/office/drawing/2014/main" id="{FDD5AA2B-E669-4C87-8C55-255AEA1D8A08}"/>
                </a:ext>
              </a:extLst>
            </p:cNvPr>
            <p:cNvSpPr>
              <a:spLocks noChangeArrowheads="1"/>
            </p:cNvSpPr>
            <p:nvPr/>
          </p:nvSpPr>
          <p:spPr bwMode="auto">
            <a:xfrm>
              <a:off x="789" y="2957"/>
              <a:ext cx="126" cy="33"/>
            </a:xfrm>
            <a:prstGeom prst="rect">
              <a:avLst/>
            </a:prstGeom>
            <a:solidFill>
              <a:srgbClr val="AC90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7" name="Rectangle 989">
              <a:extLst>
                <a:ext uri="{FF2B5EF4-FFF2-40B4-BE49-F238E27FC236}">
                  <a16:creationId xmlns:a16="http://schemas.microsoft.com/office/drawing/2014/main" id="{E473B2C7-E258-409F-8665-4C4CB3B178CC}"/>
                </a:ext>
              </a:extLst>
            </p:cNvPr>
            <p:cNvSpPr>
              <a:spLocks noChangeArrowheads="1"/>
            </p:cNvSpPr>
            <p:nvPr/>
          </p:nvSpPr>
          <p:spPr bwMode="auto">
            <a:xfrm>
              <a:off x="789" y="2990"/>
              <a:ext cx="126" cy="33"/>
            </a:xfrm>
            <a:prstGeom prst="rect">
              <a:avLst/>
            </a:prstGeom>
            <a:solidFill>
              <a:srgbClr val="AB8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8" name="Rectangle 990">
              <a:extLst>
                <a:ext uri="{FF2B5EF4-FFF2-40B4-BE49-F238E27FC236}">
                  <a16:creationId xmlns:a16="http://schemas.microsoft.com/office/drawing/2014/main" id="{39C2B2A5-3A2F-4735-B2B6-9844903D254A}"/>
                </a:ext>
              </a:extLst>
            </p:cNvPr>
            <p:cNvSpPr>
              <a:spLocks noChangeArrowheads="1"/>
            </p:cNvSpPr>
            <p:nvPr/>
          </p:nvSpPr>
          <p:spPr bwMode="auto">
            <a:xfrm>
              <a:off x="789" y="3023"/>
              <a:ext cx="126" cy="26"/>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69" name="Rectangle 991">
              <a:extLst>
                <a:ext uri="{FF2B5EF4-FFF2-40B4-BE49-F238E27FC236}">
                  <a16:creationId xmlns:a16="http://schemas.microsoft.com/office/drawing/2014/main" id="{94D9D8F9-DF64-4C3C-B5A7-2BBE0DA9C5BB}"/>
                </a:ext>
              </a:extLst>
            </p:cNvPr>
            <p:cNvSpPr>
              <a:spLocks noChangeArrowheads="1"/>
            </p:cNvSpPr>
            <p:nvPr/>
          </p:nvSpPr>
          <p:spPr bwMode="auto">
            <a:xfrm>
              <a:off x="789" y="3049"/>
              <a:ext cx="126" cy="33"/>
            </a:xfrm>
            <a:prstGeom prst="rect">
              <a:avLst/>
            </a:prstGeom>
            <a:solidFill>
              <a:srgbClr val="A88E2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0" name="Rectangle 992">
              <a:extLst>
                <a:ext uri="{FF2B5EF4-FFF2-40B4-BE49-F238E27FC236}">
                  <a16:creationId xmlns:a16="http://schemas.microsoft.com/office/drawing/2014/main" id="{4D4A66DE-E2D4-41BD-AAC4-655F61A70884}"/>
                </a:ext>
              </a:extLst>
            </p:cNvPr>
            <p:cNvSpPr>
              <a:spLocks noChangeArrowheads="1"/>
            </p:cNvSpPr>
            <p:nvPr/>
          </p:nvSpPr>
          <p:spPr bwMode="auto">
            <a:xfrm>
              <a:off x="789" y="3082"/>
              <a:ext cx="126" cy="33"/>
            </a:xfrm>
            <a:prstGeom prst="rect">
              <a:avLst/>
            </a:prstGeom>
            <a:solidFill>
              <a:srgbClr val="A78D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1" name="Rectangle 993">
              <a:extLst>
                <a:ext uri="{FF2B5EF4-FFF2-40B4-BE49-F238E27FC236}">
                  <a16:creationId xmlns:a16="http://schemas.microsoft.com/office/drawing/2014/main" id="{AA9B9886-F949-43B5-AF9D-8A00D7EBE361}"/>
                </a:ext>
              </a:extLst>
            </p:cNvPr>
            <p:cNvSpPr>
              <a:spLocks noChangeArrowheads="1"/>
            </p:cNvSpPr>
            <p:nvPr/>
          </p:nvSpPr>
          <p:spPr bwMode="auto">
            <a:xfrm>
              <a:off x="789" y="3115"/>
              <a:ext cx="126" cy="2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2" name="Rectangle 994">
              <a:extLst>
                <a:ext uri="{FF2B5EF4-FFF2-40B4-BE49-F238E27FC236}">
                  <a16:creationId xmlns:a16="http://schemas.microsoft.com/office/drawing/2014/main" id="{5A23D595-BDD6-4308-B860-C2EBE06F6AAE}"/>
                </a:ext>
              </a:extLst>
            </p:cNvPr>
            <p:cNvSpPr>
              <a:spLocks noChangeArrowheads="1"/>
            </p:cNvSpPr>
            <p:nvPr/>
          </p:nvSpPr>
          <p:spPr bwMode="auto">
            <a:xfrm>
              <a:off x="789" y="3142"/>
              <a:ext cx="126" cy="33"/>
            </a:xfrm>
            <a:prstGeom prst="rect">
              <a:avLst/>
            </a:prstGeom>
            <a:solidFill>
              <a:srgbClr val="A5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3" name="Rectangle 995">
              <a:extLst>
                <a:ext uri="{FF2B5EF4-FFF2-40B4-BE49-F238E27FC236}">
                  <a16:creationId xmlns:a16="http://schemas.microsoft.com/office/drawing/2014/main" id="{D21FF47A-E014-41D8-99C9-1E3A670E3174}"/>
                </a:ext>
              </a:extLst>
            </p:cNvPr>
            <p:cNvSpPr>
              <a:spLocks noChangeArrowheads="1"/>
            </p:cNvSpPr>
            <p:nvPr/>
          </p:nvSpPr>
          <p:spPr bwMode="auto">
            <a:xfrm>
              <a:off x="789" y="3175"/>
              <a:ext cx="126" cy="33"/>
            </a:xfrm>
            <a:prstGeom prst="rect">
              <a:avLst/>
            </a:prstGeom>
            <a:solidFill>
              <a:srgbClr val="A4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4" name="Rectangle 996">
              <a:extLst>
                <a:ext uri="{FF2B5EF4-FFF2-40B4-BE49-F238E27FC236}">
                  <a16:creationId xmlns:a16="http://schemas.microsoft.com/office/drawing/2014/main" id="{F9F65868-AC1F-449C-91CF-CA3CC805DB1C}"/>
                </a:ext>
              </a:extLst>
            </p:cNvPr>
            <p:cNvSpPr>
              <a:spLocks noChangeArrowheads="1"/>
            </p:cNvSpPr>
            <p:nvPr/>
          </p:nvSpPr>
          <p:spPr bwMode="auto">
            <a:xfrm>
              <a:off x="789" y="3208"/>
              <a:ext cx="126" cy="26"/>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5" name="Rectangle 997">
              <a:extLst>
                <a:ext uri="{FF2B5EF4-FFF2-40B4-BE49-F238E27FC236}">
                  <a16:creationId xmlns:a16="http://schemas.microsoft.com/office/drawing/2014/main" id="{38E666C2-A1DF-422B-9F5F-AFCFFA6EFA09}"/>
                </a:ext>
              </a:extLst>
            </p:cNvPr>
            <p:cNvSpPr>
              <a:spLocks noChangeArrowheads="1"/>
            </p:cNvSpPr>
            <p:nvPr/>
          </p:nvSpPr>
          <p:spPr bwMode="auto">
            <a:xfrm>
              <a:off x="789" y="3234"/>
              <a:ext cx="126" cy="33"/>
            </a:xfrm>
            <a:prstGeom prst="rect">
              <a:avLst/>
            </a:prstGeom>
            <a:solidFill>
              <a:srgbClr val="A2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6" name="Rectangle 998">
              <a:extLst>
                <a:ext uri="{FF2B5EF4-FFF2-40B4-BE49-F238E27FC236}">
                  <a16:creationId xmlns:a16="http://schemas.microsoft.com/office/drawing/2014/main" id="{D3EE1D9D-7604-40B9-BD85-0BCFA28DA36A}"/>
                </a:ext>
              </a:extLst>
            </p:cNvPr>
            <p:cNvSpPr>
              <a:spLocks noChangeArrowheads="1"/>
            </p:cNvSpPr>
            <p:nvPr/>
          </p:nvSpPr>
          <p:spPr bwMode="auto">
            <a:xfrm>
              <a:off x="789" y="3267"/>
              <a:ext cx="126" cy="33"/>
            </a:xfrm>
            <a:prstGeom prst="rect">
              <a:avLst/>
            </a:prstGeom>
            <a:solidFill>
              <a:srgbClr val="A18A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7" name="Rectangle 999">
              <a:extLst>
                <a:ext uri="{FF2B5EF4-FFF2-40B4-BE49-F238E27FC236}">
                  <a16:creationId xmlns:a16="http://schemas.microsoft.com/office/drawing/2014/main" id="{9318B257-A267-4B5E-AD21-BC9D1CC0EC3C}"/>
                </a:ext>
              </a:extLst>
            </p:cNvPr>
            <p:cNvSpPr>
              <a:spLocks noChangeArrowheads="1"/>
            </p:cNvSpPr>
            <p:nvPr/>
          </p:nvSpPr>
          <p:spPr bwMode="auto">
            <a:xfrm>
              <a:off x="789" y="3300"/>
              <a:ext cx="126" cy="33"/>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8" name="Rectangle 1000">
              <a:extLst>
                <a:ext uri="{FF2B5EF4-FFF2-40B4-BE49-F238E27FC236}">
                  <a16:creationId xmlns:a16="http://schemas.microsoft.com/office/drawing/2014/main" id="{A324EC5B-2AF9-406D-9952-39740FE93469}"/>
                </a:ext>
              </a:extLst>
            </p:cNvPr>
            <p:cNvSpPr>
              <a:spLocks noChangeArrowheads="1"/>
            </p:cNvSpPr>
            <p:nvPr/>
          </p:nvSpPr>
          <p:spPr bwMode="auto">
            <a:xfrm>
              <a:off x="789" y="3333"/>
              <a:ext cx="126" cy="2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79" name="Rectangle 1001">
              <a:extLst>
                <a:ext uri="{FF2B5EF4-FFF2-40B4-BE49-F238E27FC236}">
                  <a16:creationId xmlns:a16="http://schemas.microsoft.com/office/drawing/2014/main" id="{0CE8D6F3-5C76-4AB3-AA72-E43D4ADA00FA}"/>
                </a:ext>
              </a:extLst>
            </p:cNvPr>
            <p:cNvSpPr>
              <a:spLocks noChangeArrowheads="1"/>
            </p:cNvSpPr>
            <p:nvPr/>
          </p:nvSpPr>
          <p:spPr bwMode="auto">
            <a:xfrm>
              <a:off x="789" y="3360"/>
              <a:ext cx="126" cy="33"/>
            </a:xfrm>
            <a:prstGeom prst="rect">
              <a:avLst/>
            </a:prstGeom>
            <a:solidFill>
              <a:srgbClr val="9E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0" name="Rectangle 1002">
              <a:extLst>
                <a:ext uri="{FF2B5EF4-FFF2-40B4-BE49-F238E27FC236}">
                  <a16:creationId xmlns:a16="http://schemas.microsoft.com/office/drawing/2014/main" id="{6E65EA10-81CA-4145-85BC-532152ED9926}"/>
                </a:ext>
              </a:extLst>
            </p:cNvPr>
            <p:cNvSpPr>
              <a:spLocks noChangeArrowheads="1"/>
            </p:cNvSpPr>
            <p:nvPr/>
          </p:nvSpPr>
          <p:spPr bwMode="auto">
            <a:xfrm>
              <a:off x="789" y="3393"/>
              <a:ext cx="126" cy="33"/>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1" name="Rectangle 1003">
              <a:extLst>
                <a:ext uri="{FF2B5EF4-FFF2-40B4-BE49-F238E27FC236}">
                  <a16:creationId xmlns:a16="http://schemas.microsoft.com/office/drawing/2014/main" id="{32E08478-7556-4926-8474-75C486CEA3C6}"/>
                </a:ext>
              </a:extLst>
            </p:cNvPr>
            <p:cNvSpPr>
              <a:spLocks noChangeArrowheads="1"/>
            </p:cNvSpPr>
            <p:nvPr/>
          </p:nvSpPr>
          <p:spPr bwMode="auto">
            <a:xfrm>
              <a:off x="789" y="3426"/>
              <a:ext cx="126" cy="26"/>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2" name="Rectangle 1004">
              <a:extLst>
                <a:ext uri="{FF2B5EF4-FFF2-40B4-BE49-F238E27FC236}">
                  <a16:creationId xmlns:a16="http://schemas.microsoft.com/office/drawing/2014/main" id="{54DA4204-CB9D-4485-8553-D217AA2FCEC0}"/>
                </a:ext>
              </a:extLst>
            </p:cNvPr>
            <p:cNvSpPr>
              <a:spLocks noChangeArrowheads="1"/>
            </p:cNvSpPr>
            <p:nvPr/>
          </p:nvSpPr>
          <p:spPr bwMode="auto">
            <a:xfrm>
              <a:off x="789" y="3452"/>
              <a:ext cx="126" cy="33"/>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3" name="Rectangle 1005">
              <a:extLst>
                <a:ext uri="{FF2B5EF4-FFF2-40B4-BE49-F238E27FC236}">
                  <a16:creationId xmlns:a16="http://schemas.microsoft.com/office/drawing/2014/main" id="{D3CB33F0-EBD0-4C26-83B3-394203B1497B}"/>
                </a:ext>
              </a:extLst>
            </p:cNvPr>
            <p:cNvSpPr>
              <a:spLocks noChangeArrowheads="1"/>
            </p:cNvSpPr>
            <p:nvPr/>
          </p:nvSpPr>
          <p:spPr bwMode="auto">
            <a:xfrm>
              <a:off x="789" y="3485"/>
              <a:ext cx="126" cy="33"/>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4" name="Rectangle 1006">
              <a:extLst>
                <a:ext uri="{FF2B5EF4-FFF2-40B4-BE49-F238E27FC236}">
                  <a16:creationId xmlns:a16="http://schemas.microsoft.com/office/drawing/2014/main" id="{632E760B-1CF3-49C8-A1D3-93C3B85A45C0}"/>
                </a:ext>
              </a:extLst>
            </p:cNvPr>
            <p:cNvSpPr>
              <a:spLocks noChangeArrowheads="1"/>
            </p:cNvSpPr>
            <p:nvPr/>
          </p:nvSpPr>
          <p:spPr bwMode="auto">
            <a:xfrm>
              <a:off x="789" y="3518"/>
              <a:ext cx="126" cy="2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5" name="Rectangle 1007">
              <a:extLst>
                <a:ext uri="{FF2B5EF4-FFF2-40B4-BE49-F238E27FC236}">
                  <a16:creationId xmlns:a16="http://schemas.microsoft.com/office/drawing/2014/main" id="{19C038F6-097C-4621-9FDF-0398ECA183AD}"/>
                </a:ext>
              </a:extLst>
            </p:cNvPr>
            <p:cNvSpPr>
              <a:spLocks noChangeArrowheads="1"/>
            </p:cNvSpPr>
            <p:nvPr/>
          </p:nvSpPr>
          <p:spPr bwMode="auto">
            <a:xfrm>
              <a:off x="789" y="3545"/>
              <a:ext cx="126"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6" name="Rectangle 1008">
              <a:extLst>
                <a:ext uri="{FF2B5EF4-FFF2-40B4-BE49-F238E27FC236}">
                  <a16:creationId xmlns:a16="http://schemas.microsoft.com/office/drawing/2014/main" id="{2A37A25C-564E-4B60-A98E-E8C6E2F6713D}"/>
                </a:ext>
              </a:extLst>
            </p:cNvPr>
            <p:cNvSpPr>
              <a:spLocks noChangeArrowheads="1"/>
            </p:cNvSpPr>
            <p:nvPr/>
          </p:nvSpPr>
          <p:spPr bwMode="auto">
            <a:xfrm>
              <a:off x="789" y="3578"/>
              <a:ext cx="126" cy="33"/>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7" name="Rectangle 1009">
              <a:extLst>
                <a:ext uri="{FF2B5EF4-FFF2-40B4-BE49-F238E27FC236}">
                  <a16:creationId xmlns:a16="http://schemas.microsoft.com/office/drawing/2014/main" id="{958630E1-2DDA-4F6A-8BBC-86C399ADF803}"/>
                </a:ext>
              </a:extLst>
            </p:cNvPr>
            <p:cNvSpPr>
              <a:spLocks noChangeArrowheads="1"/>
            </p:cNvSpPr>
            <p:nvPr/>
          </p:nvSpPr>
          <p:spPr bwMode="auto">
            <a:xfrm>
              <a:off x="789" y="3611"/>
              <a:ext cx="126" cy="2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88" name="Rectangle 1010">
              <a:extLst>
                <a:ext uri="{FF2B5EF4-FFF2-40B4-BE49-F238E27FC236}">
                  <a16:creationId xmlns:a16="http://schemas.microsoft.com/office/drawing/2014/main" id="{96F4990F-14E8-4FC6-8EFE-E7CB61A29F51}"/>
                </a:ext>
              </a:extLst>
            </p:cNvPr>
            <p:cNvSpPr>
              <a:spLocks noChangeArrowheads="1"/>
            </p:cNvSpPr>
            <p:nvPr/>
          </p:nvSpPr>
          <p:spPr bwMode="auto">
            <a:xfrm>
              <a:off x="789" y="3637"/>
              <a:ext cx="126" cy="33"/>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1" name="Freeform 1011">
            <a:extLst>
              <a:ext uri="{FF2B5EF4-FFF2-40B4-BE49-F238E27FC236}">
                <a16:creationId xmlns:a16="http://schemas.microsoft.com/office/drawing/2014/main" id="{F2B6F7E1-48A8-403D-84E9-DD11520F84B9}"/>
              </a:ext>
            </a:extLst>
          </p:cNvPr>
          <p:cNvSpPr>
            <a:spLocks/>
          </p:cNvSpPr>
          <p:nvPr/>
        </p:nvSpPr>
        <p:spPr bwMode="auto">
          <a:xfrm>
            <a:off x="1252538" y="3521075"/>
            <a:ext cx="188912" cy="2293938"/>
          </a:xfrm>
          <a:custGeom>
            <a:avLst/>
            <a:gdLst>
              <a:gd name="T0" fmla="*/ 0 w 119"/>
              <a:gd name="T1" fmla="*/ 2147483646 h 1445"/>
              <a:gd name="T2" fmla="*/ 0 w 119"/>
              <a:gd name="T3" fmla="*/ 0 h 1445"/>
              <a:gd name="T4" fmla="*/ 2147483646 w 119"/>
              <a:gd name="T5" fmla="*/ 2147483646 h 1445"/>
              <a:gd name="T6" fmla="*/ 2147483646 w 119"/>
              <a:gd name="T7" fmla="*/ 2147483646 h 1445"/>
              <a:gd name="T8" fmla="*/ 0 w 119"/>
              <a:gd name="T9" fmla="*/ 2147483646 h 1445"/>
              <a:gd name="T10" fmla="*/ 0 60000 65536"/>
              <a:gd name="T11" fmla="*/ 0 60000 65536"/>
              <a:gd name="T12" fmla="*/ 0 60000 65536"/>
              <a:gd name="T13" fmla="*/ 0 60000 65536"/>
              <a:gd name="T14" fmla="*/ 0 60000 65536"/>
              <a:gd name="T15" fmla="*/ 0 w 119"/>
              <a:gd name="T16" fmla="*/ 0 h 1445"/>
              <a:gd name="T17" fmla="*/ 119 w 119"/>
              <a:gd name="T18" fmla="*/ 1445 h 1445"/>
            </a:gdLst>
            <a:ahLst/>
            <a:cxnLst>
              <a:cxn ang="T10">
                <a:pos x="T0" y="T1"/>
              </a:cxn>
              <a:cxn ang="T11">
                <a:pos x="T2" y="T3"/>
              </a:cxn>
              <a:cxn ang="T12">
                <a:pos x="T4" y="T5"/>
              </a:cxn>
              <a:cxn ang="T13">
                <a:pos x="T6" y="T7"/>
              </a:cxn>
              <a:cxn ang="T14">
                <a:pos x="T8" y="T9"/>
              </a:cxn>
            </a:cxnLst>
            <a:rect l="T15" t="T16" r="T17" b="T18"/>
            <a:pathLst>
              <a:path w="119" h="1445">
                <a:moveTo>
                  <a:pt x="0" y="1247"/>
                </a:moveTo>
                <a:lnTo>
                  <a:pt x="0" y="0"/>
                </a:lnTo>
                <a:lnTo>
                  <a:pt x="119" y="198"/>
                </a:lnTo>
                <a:lnTo>
                  <a:pt x="119" y="1445"/>
                </a:lnTo>
                <a:lnTo>
                  <a:pt x="0" y="1247"/>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2" name="Group 1012">
            <a:extLst>
              <a:ext uri="{FF2B5EF4-FFF2-40B4-BE49-F238E27FC236}">
                <a16:creationId xmlns:a16="http://schemas.microsoft.com/office/drawing/2014/main" id="{DF4E34F6-8C38-4CF2-A637-DB002CA41379}"/>
              </a:ext>
            </a:extLst>
          </p:cNvPr>
          <p:cNvGrpSpPr>
            <a:grpSpLocks/>
          </p:cNvGrpSpPr>
          <p:nvPr/>
        </p:nvGrpSpPr>
        <p:grpSpPr bwMode="auto">
          <a:xfrm>
            <a:off x="1252538" y="3521075"/>
            <a:ext cx="514350" cy="323850"/>
            <a:chOff x="789" y="2218"/>
            <a:chExt cx="324" cy="204"/>
          </a:xfrm>
        </p:grpSpPr>
        <p:sp>
          <p:nvSpPr>
            <p:cNvPr id="53511" name="Rectangle 1013">
              <a:extLst>
                <a:ext uri="{FF2B5EF4-FFF2-40B4-BE49-F238E27FC236}">
                  <a16:creationId xmlns:a16="http://schemas.microsoft.com/office/drawing/2014/main" id="{BC858046-D9CF-4A77-8191-5B2550E7CAEC}"/>
                </a:ext>
              </a:extLst>
            </p:cNvPr>
            <p:cNvSpPr>
              <a:spLocks noChangeArrowheads="1"/>
            </p:cNvSpPr>
            <p:nvPr/>
          </p:nvSpPr>
          <p:spPr bwMode="auto">
            <a:xfrm>
              <a:off x="789" y="2218"/>
              <a:ext cx="324" cy="6"/>
            </a:xfrm>
            <a:prstGeom prst="rect">
              <a:avLst/>
            </a:prstGeom>
            <a:solidFill>
              <a:srgbClr val="BE9A0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2" name="Rectangle 1014">
              <a:extLst>
                <a:ext uri="{FF2B5EF4-FFF2-40B4-BE49-F238E27FC236}">
                  <a16:creationId xmlns:a16="http://schemas.microsoft.com/office/drawing/2014/main" id="{DFFCB60C-FFB1-493E-9BD5-E4577B68B32E}"/>
                </a:ext>
              </a:extLst>
            </p:cNvPr>
            <p:cNvSpPr>
              <a:spLocks noChangeArrowheads="1"/>
            </p:cNvSpPr>
            <p:nvPr/>
          </p:nvSpPr>
          <p:spPr bwMode="auto">
            <a:xfrm>
              <a:off x="789" y="2224"/>
              <a:ext cx="324" cy="7"/>
            </a:xfrm>
            <a:prstGeom prst="rect">
              <a:avLst/>
            </a:prstGeom>
            <a:solidFill>
              <a:srgbClr val="BE9A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3" name="Rectangle 1015">
              <a:extLst>
                <a:ext uri="{FF2B5EF4-FFF2-40B4-BE49-F238E27FC236}">
                  <a16:creationId xmlns:a16="http://schemas.microsoft.com/office/drawing/2014/main" id="{D4BAE0E1-8FBD-4B8C-ADEA-275170F1CFF6}"/>
                </a:ext>
              </a:extLst>
            </p:cNvPr>
            <p:cNvSpPr>
              <a:spLocks noChangeArrowheads="1"/>
            </p:cNvSpPr>
            <p:nvPr/>
          </p:nvSpPr>
          <p:spPr bwMode="auto">
            <a:xfrm>
              <a:off x="789" y="2231"/>
              <a:ext cx="324" cy="6"/>
            </a:xfrm>
            <a:prstGeom prst="rect">
              <a:avLst/>
            </a:prstGeom>
            <a:solidFill>
              <a:srgbClr val="BE9A0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4" name="Rectangle 1016">
              <a:extLst>
                <a:ext uri="{FF2B5EF4-FFF2-40B4-BE49-F238E27FC236}">
                  <a16:creationId xmlns:a16="http://schemas.microsoft.com/office/drawing/2014/main" id="{C5F69DA1-552F-4592-ABD2-2D94B468B492}"/>
                </a:ext>
              </a:extLst>
            </p:cNvPr>
            <p:cNvSpPr>
              <a:spLocks noChangeArrowheads="1"/>
            </p:cNvSpPr>
            <p:nvPr/>
          </p:nvSpPr>
          <p:spPr bwMode="auto">
            <a:xfrm>
              <a:off x="789" y="2237"/>
              <a:ext cx="324" cy="7"/>
            </a:xfrm>
            <a:prstGeom prst="rect">
              <a:avLst/>
            </a:prstGeom>
            <a:solidFill>
              <a:srgbClr val="BD9A0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5" name="Rectangle 1017">
              <a:extLst>
                <a:ext uri="{FF2B5EF4-FFF2-40B4-BE49-F238E27FC236}">
                  <a16:creationId xmlns:a16="http://schemas.microsoft.com/office/drawing/2014/main" id="{EA7F3696-4F47-447B-9C68-86A9011E226D}"/>
                </a:ext>
              </a:extLst>
            </p:cNvPr>
            <p:cNvSpPr>
              <a:spLocks noChangeArrowheads="1"/>
            </p:cNvSpPr>
            <p:nvPr/>
          </p:nvSpPr>
          <p:spPr bwMode="auto">
            <a:xfrm>
              <a:off x="789" y="2244"/>
              <a:ext cx="324" cy="7"/>
            </a:xfrm>
            <a:prstGeom prst="rect">
              <a:avLst/>
            </a:prstGeom>
            <a:solidFill>
              <a:srgbClr val="BD990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6" name="Rectangle 1018">
              <a:extLst>
                <a:ext uri="{FF2B5EF4-FFF2-40B4-BE49-F238E27FC236}">
                  <a16:creationId xmlns:a16="http://schemas.microsoft.com/office/drawing/2014/main" id="{ABEDF3E7-F8D1-4D07-9DE6-11767DF8A4FA}"/>
                </a:ext>
              </a:extLst>
            </p:cNvPr>
            <p:cNvSpPr>
              <a:spLocks noChangeArrowheads="1"/>
            </p:cNvSpPr>
            <p:nvPr/>
          </p:nvSpPr>
          <p:spPr bwMode="auto">
            <a:xfrm>
              <a:off x="789" y="2251"/>
              <a:ext cx="324" cy="6"/>
            </a:xfrm>
            <a:prstGeom prst="rect">
              <a:avLst/>
            </a:prstGeom>
            <a:solidFill>
              <a:srgbClr val="BC990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7" name="Rectangle 1019">
              <a:extLst>
                <a:ext uri="{FF2B5EF4-FFF2-40B4-BE49-F238E27FC236}">
                  <a16:creationId xmlns:a16="http://schemas.microsoft.com/office/drawing/2014/main" id="{C51582E1-D8B4-4A99-A721-2139BD3000AC}"/>
                </a:ext>
              </a:extLst>
            </p:cNvPr>
            <p:cNvSpPr>
              <a:spLocks noChangeArrowheads="1"/>
            </p:cNvSpPr>
            <p:nvPr/>
          </p:nvSpPr>
          <p:spPr bwMode="auto">
            <a:xfrm>
              <a:off x="789" y="2257"/>
              <a:ext cx="324" cy="7"/>
            </a:xfrm>
            <a:prstGeom prst="rect">
              <a:avLst/>
            </a:prstGeom>
            <a:solidFill>
              <a:srgbClr val="BB99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8" name="Rectangle 1020">
              <a:extLst>
                <a:ext uri="{FF2B5EF4-FFF2-40B4-BE49-F238E27FC236}">
                  <a16:creationId xmlns:a16="http://schemas.microsoft.com/office/drawing/2014/main" id="{32EE5BE0-4DBB-45A0-A3BC-B42B038B4795}"/>
                </a:ext>
              </a:extLst>
            </p:cNvPr>
            <p:cNvSpPr>
              <a:spLocks noChangeArrowheads="1"/>
            </p:cNvSpPr>
            <p:nvPr/>
          </p:nvSpPr>
          <p:spPr bwMode="auto">
            <a:xfrm>
              <a:off x="789" y="2264"/>
              <a:ext cx="324" cy="6"/>
            </a:xfrm>
            <a:prstGeom prst="rect">
              <a:avLst/>
            </a:prstGeom>
            <a:solidFill>
              <a:srgbClr val="BA981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9" name="Rectangle 1021">
              <a:extLst>
                <a:ext uri="{FF2B5EF4-FFF2-40B4-BE49-F238E27FC236}">
                  <a16:creationId xmlns:a16="http://schemas.microsoft.com/office/drawing/2014/main" id="{08D2AD82-4BBD-44BC-9F9F-9CECA73403A8}"/>
                </a:ext>
              </a:extLst>
            </p:cNvPr>
            <p:cNvSpPr>
              <a:spLocks noChangeArrowheads="1"/>
            </p:cNvSpPr>
            <p:nvPr/>
          </p:nvSpPr>
          <p:spPr bwMode="auto">
            <a:xfrm>
              <a:off x="789" y="2270"/>
              <a:ext cx="324" cy="7"/>
            </a:xfrm>
            <a:prstGeom prst="rect">
              <a:avLst/>
            </a:prstGeom>
            <a:solidFill>
              <a:srgbClr val="B997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0" name="Rectangle 1022">
              <a:extLst>
                <a:ext uri="{FF2B5EF4-FFF2-40B4-BE49-F238E27FC236}">
                  <a16:creationId xmlns:a16="http://schemas.microsoft.com/office/drawing/2014/main" id="{251730A0-FF53-4168-A6DA-819FD0C442B0}"/>
                </a:ext>
              </a:extLst>
            </p:cNvPr>
            <p:cNvSpPr>
              <a:spLocks noChangeArrowheads="1"/>
            </p:cNvSpPr>
            <p:nvPr/>
          </p:nvSpPr>
          <p:spPr bwMode="auto">
            <a:xfrm>
              <a:off x="789" y="2277"/>
              <a:ext cx="324" cy="7"/>
            </a:xfrm>
            <a:prstGeom prst="rect">
              <a:avLst/>
            </a:prstGeom>
            <a:solidFill>
              <a:srgbClr val="B8971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1" name="Rectangle 1023">
              <a:extLst>
                <a:ext uri="{FF2B5EF4-FFF2-40B4-BE49-F238E27FC236}">
                  <a16:creationId xmlns:a16="http://schemas.microsoft.com/office/drawing/2014/main" id="{54AB9565-97EE-44CE-B1D9-952A04DBCCA2}"/>
                </a:ext>
              </a:extLst>
            </p:cNvPr>
            <p:cNvSpPr>
              <a:spLocks noChangeArrowheads="1"/>
            </p:cNvSpPr>
            <p:nvPr/>
          </p:nvSpPr>
          <p:spPr bwMode="auto">
            <a:xfrm>
              <a:off x="789" y="2284"/>
              <a:ext cx="324" cy="6"/>
            </a:xfrm>
            <a:prstGeom prst="rect">
              <a:avLst/>
            </a:prstGeom>
            <a:solidFill>
              <a:srgbClr val="B696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2" name="Rectangle 1024">
              <a:extLst>
                <a:ext uri="{FF2B5EF4-FFF2-40B4-BE49-F238E27FC236}">
                  <a16:creationId xmlns:a16="http://schemas.microsoft.com/office/drawing/2014/main" id="{020DF4F9-C3BD-4CB6-93F7-FA316E14EE2D}"/>
                </a:ext>
              </a:extLst>
            </p:cNvPr>
            <p:cNvSpPr>
              <a:spLocks noChangeArrowheads="1"/>
            </p:cNvSpPr>
            <p:nvPr/>
          </p:nvSpPr>
          <p:spPr bwMode="auto">
            <a:xfrm>
              <a:off x="789" y="2290"/>
              <a:ext cx="324" cy="7"/>
            </a:xfrm>
            <a:prstGeom prst="rect">
              <a:avLst/>
            </a:prstGeom>
            <a:solidFill>
              <a:srgbClr val="B5951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3" name="Rectangle 1025">
              <a:extLst>
                <a:ext uri="{FF2B5EF4-FFF2-40B4-BE49-F238E27FC236}">
                  <a16:creationId xmlns:a16="http://schemas.microsoft.com/office/drawing/2014/main" id="{44072FDA-6A7F-47C0-9C9C-0277E1290697}"/>
                </a:ext>
              </a:extLst>
            </p:cNvPr>
            <p:cNvSpPr>
              <a:spLocks noChangeArrowheads="1"/>
            </p:cNvSpPr>
            <p:nvPr/>
          </p:nvSpPr>
          <p:spPr bwMode="auto">
            <a:xfrm>
              <a:off x="789" y="2297"/>
              <a:ext cx="324" cy="6"/>
            </a:xfrm>
            <a:prstGeom prst="rect">
              <a:avLst/>
            </a:prstGeom>
            <a:solidFill>
              <a:srgbClr val="B3941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4" name="Rectangle 1026">
              <a:extLst>
                <a:ext uri="{FF2B5EF4-FFF2-40B4-BE49-F238E27FC236}">
                  <a16:creationId xmlns:a16="http://schemas.microsoft.com/office/drawing/2014/main" id="{78A75CE2-37BC-4BDC-A00A-4BC4D0BAF903}"/>
                </a:ext>
              </a:extLst>
            </p:cNvPr>
            <p:cNvSpPr>
              <a:spLocks noChangeArrowheads="1"/>
            </p:cNvSpPr>
            <p:nvPr/>
          </p:nvSpPr>
          <p:spPr bwMode="auto">
            <a:xfrm>
              <a:off x="789" y="2303"/>
              <a:ext cx="324" cy="7"/>
            </a:xfrm>
            <a:prstGeom prst="rect">
              <a:avLst/>
            </a:prstGeom>
            <a:solidFill>
              <a:srgbClr val="B193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5" name="Rectangle 1027">
              <a:extLst>
                <a:ext uri="{FF2B5EF4-FFF2-40B4-BE49-F238E27FC236}">
                  <a16:creationId xmlns:a16="http://schemas.microsoft.com/office/drawing/2014/main" id="{2789B82C-E626-4ACB-9BDC-8A079B166806}"/>
                </a:ext>
              </a:extLst>
            </p:cNvPr>
            <p:cNvSpPr>
              <a:spLocks noChangeArrowheads="1"/>
            </p:cNvSpPr>
            <p:nvPr/>
          </p:nvSpPr>
          <p:spPr bwMode="auto">
            <a:xfrm>
              <a:off x="789" y="2310"/>
              <a:ext cx="324" cy="7"/>
            </a:xfrm>
            <a:prstGeom prst="rect">
              <a:avLst/>
            </a:prstGeom>
            <a:solidFill>
              <a:srgbClr val="AF921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6" name="Rectangle 1028">
              <a:extLst>
                <a:ext uri="{FF2B5EF4-FFF2-40B4-BE49-F238E27FC236}">
                  <a16:creationId xmlns:a16="http://schemas.microsoft.com/office/drawing/2014/main" id="{F7E1352F-1B1A-4CC5-9032-907A33CEF380}"/>
                </a:ext>
              </a:extLst>
            </p:cNvPr>
            <p:cNvSpPr>
              <a:spLocks noChangeArrowheads="1"/>
            </p:cNvSpPr>
            <p:nvPr/>
          </p:nvSpPr>
          <p:spPr bwMode="auto">
            <a:xfrm>
              <a:off x="789" y="2317"/>
              <a:ext cx="324" cy="6"/>
            </a:xfrm>
            <a:prstGeom prst="rect">
              <a:avLst/>
            </a:prstGeom>
            <a:solidFill>
              <a:srgbClr val="AD91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7" name="Rectangle 1029">
              <a:extLst>
                <a:ext uri="{FF2B5EF4-FFF2-40B4-BE49-F238E27FC236}">
                  <a16:creationId xmlns:a16="http://schemas.microsoft.com/office/drawing/2014/main" id="{1FA4CB1C-63FC-431F-948F-72D864420202}"/>
                </a:ext>
              </a:extLst>
            </p:cNvPr>
            <p:cNvSpPr>
              <a:spLocks noChangeArrowheads="1"/>
            </p:cNvSpPr>
            <p:nvPr/>
          </p:nvSpPr>
          <p:spPr bwMode="auto">
            <a:xfrm>
              <a:off x="789" y="2323"/>
              <a:ext cx="324" cy="7"/>
            </a:xfrm>
            <a:prstGeom prst="rect">
              <a:avLst/>
            </a:prstGeom>
            <a:solidFill>
              <a:srgbClr val="AB90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8" name="Rectangle 1030">
              <a:extLst>
                <a:ext uri="{FF2B5EF4-FFF2-40B4-BE49-F238E27FC236}">
                  <a16:creationId xmlns:a16="http://schemas.microsoft.com/office/drawing/2014/main" id="{FEAD8737-5218-4FE8-839B-0EEA7D9B2EBA}"/>
                </a:ext>
              </a:extLst>
            </p:cNvPr>
            <p:cNvSpPr>
              <a:spLocks noChangeArrowheads="1"/>
            </p:cNvSpPr>
            <p:nvPr/>
          </p:nvSpPr>
          <p:spPr bwMode="auto">
            <a:xfrm>
              <a:off x="789" y="2330"/>
              <a:ext cx="324" cy="6"/>
            </a:xfrm>
            <a:prstGeom prst="rect">
              <a:avLst/>
            </a:prstGeom>
            <a:solidFill>
              <a:srgbClr val="AA8F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29" name="Rectangle 1031">
              <a:extLst>
                <a:ext uri="{FF2B5EF4-FFF2-40B4-BE49-F238E27FC236}">
                  <a16:creationId xmlns:a16="http://schemas.microsoft.com/office/drawing/2014/main" id="{BFF3131D-EC95-4850-8348-D28C6425380A}"/>
                </a:ext>
              </a:extLst>
            </p:cNvPr>
            <p:cNvSpPr>
              <a:spLocks noChangeArrowheads="1"/>
            </p:cNvSpPr>
            <p:nvPr/>
          </p:nvSpPr>
          <p:spPr bwMode="auto">
            <a:xfrm>
              <a:off x="789" y="2336"/>
              <a:ext cx="324" cy="7"/>
            </a:xfrm>
            <a:prstGeom prst="rect">
              <a:avLst/>
            </a:prstGeom>
            <a:solidFill>
              <a:srgbClr val="A88E2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0" name="Rectangle 1032">
              <a:extLst>
                <a:ext uri="{FF2B5EF4-FFF2-40B4-BE49-F238E27FC236}">
                  <a16:creationId xmlns:a16="http://schemas.microsoft.com/office/drawing/2014/main" id="{B4B01EA9-1734-4814-9EB4-785FFC8AE6DC}"/>
                </a:ext>
              </a:extLst>
            </p:cNvPr>
            <p:cNvSpPr>
              <a:spLocks noChangeArrowheads="1"/>
            </p:cNvSpPr>
            <p:nvPr/>
          </p:nvSpPr>
          <p:spPr bwMode="auto">
            <a:xfrm>
              <a:off x="789" y="2343"/>
              <a:ext cx="324" cy="7"/>
            </a:xfrm>
            <a:prstGeom prst="rect">
              <a:avLst/>
            </a:prstGeom>
            <a:solidFill>
              <a:srgbClr val="A68D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1" name="Rectangle 1033">
              <a:extLst>
                <a:ext uri="{FF2B5EF4-FFF2-40B4-BE49-F238E27FC236}">
                  <a16:creationId xmlns:a16="http://schemas.microsoft.com/office/drawing/2014/main" id="{1ED57997-41D7-43F1-AE3D-413FCADD5C6E}"/>
                </a:ext>
              </a:extLst>
            </p:cNvPr>
            <p:cNvSpPr>
              <a:spLocks noChangeArrowheads="1"/>
            </p:cNvSpPr>
            <p:nvPr/>
          </p:nvSpPr>
          <p:spPr bwMode="auto">
            <a:xfrm>
              <a:off x="789" y="2350"/>
              <a:ext cx="324" cy="6"/>
            </a:xfrm>
            <a:prstGeom prst="rect">
              <a:avLst/>
            </a:prstGeom>
            <a:solidFill>
              <a:srgbClr val="A48C2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2" name="Rectangle 1034">
              <a:extLst>
                <a:ext uri="{FF2B5EF4-FFF2-40B4-BE49-F238E27FC236}">
                  <a16:creationId xmlns:a16="http://schemas.microsoft.com/office/drawing/2014/main" id="{CDD305C5-5C8A-436E-96F0-BB81162F5052}"/>
                </a:ext>
              </a:extLst>
            </p:cNvPr>
            <p:cNvSpPr>
              <a:spLocks noChangeArrowheads="1"/>
            </p:cNvSpPr>
            <p:nvPr/>
          </p:nvSpPr>
          <p:spPr bwMode="auto">
            <a:xfrm>
              <a:off x="789" y="2356"/>
              <a:ext cx="324" cy="7"/>
            </a:xfrm>
            <a:prstGeom prst="rect">
              <a:avLst/>
            </a:prstGeom>
            <a:solidFill>
              <a:srgbClr val="A38B2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3" name="Rectangle 1035">
              <a:extLst>
                <a:ext uri="{FF2B5EF4-FFF2-40B4-BE49-F238E27FC236}">
                  <a16:creationId xmlns:a16="http://schemas.microsoft.com/office/drawing/2014/main" id="{25893B25-A5EB-4766-BCA0-0D5151C5C71A}"/>
                </a:ext>
              </a:extLst>
            </p:cNvPr>
            <p:cNvSpPr>
              <a:spLocks noChangeArrowheads="1"/>
            </p:cNvSpPr>
            <p:nvPr/>
          </p:nvSpPr>
          <p:spPr bwMode="auto">
            <a:xfrm>
              <a:off x="789" y="2363"/>
              <a:ext cx="324" cy="7"/>
            </a:xfrm>
            <a:prstGeom prst="rect">
              <a:avLst/>
            </a:prstGeom>
            <a:solidFill>
              <a:srgbClr val="A18A2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4" name="Rectangle 1036">
              <a:extLst>
                <a:ext uri="{FF2B5EF4-FFF2-40B4-BE49-F238E27FC236}">
                  <a16:creationId xmlns:a16="http://schemas.microsoft.com/office/drawing/2014/main" id="{1A8E695B-8D4F-47BB-8AB4-6CF3429196B7}"/>
                </a:ext>
              </a:extLst>
            </p:cNvPr>
            <p:cNvSpPr>
              <a:spLocks noChangeArrowheads="1"/>
            </p:cNvSpPr>
            <p:nvPr/>
          </p:nvSpPr>
          <p:spPr bwMode="auto">
            <a:xfrm>
              <a:off x="789" y="2370"/>
              <a:ext cx="324" cy="6"/>
            </a:xfrm>
            <a:prstGeom prst="rect">
              <a:avLst/>
            </a:prstGeom>
            <a:solidFill>
              <a:srgbClr val="A0892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5" name="Rectangle 1037">
              <a:extLst>
                <a:ext uri="{FF2B5EF4-FFF2-40B4-BE49-F238E27FC236}">
                  <a16:creationId xmlns:a16="http://schemas.microsoft.com/office/drawing/2014/main" id="{A1F153FA-45F4-4E0B-A53A-8DBA97B95C1E}"/>
                </a:ext>
              </a:extLst>
            </p:cNvPr>
            <p:cNvSpPr>
              <a:spLocks noChangeArrowheads="1"/>
            </p:cNvSpPr>
            <p:nvPr/>
          </p:nvSpPr>
          <p:spPr bwMode="auto">
            <a:xfrm>
              <a:off x="789" y="2376"/>
              <a:ext cx="324" cy="7"/>
            </a:xfrm>
            <a:prstGeom prst="rect">
              <a:avLst/>
            </a:prstGeom>
            <a:solidFill>
              <a:srgbClr val="9F89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6" name="Rectangle 1038">
              <a:extLst>
                <a:ext uri="{FF2B5EF4-FFF2-40B4-BE49-F238E27FC236}">
                  <a16:creationId xmlns:a16="http://schemas.microsoft.com/office/drawing/2014/main" id="{D79F0F32-F835-4D63-850A-1753CFA5EE7B}"/>
                </a:ext>
              </a:extLst>
            </p:cNvPr>
            <p:cNvSpPr>
              <a:spLocks noChangeArrowheads="1"/>
            </p:cNvSpPr>
            <p:nvPr/>
          </p:nvSpPr>
          <p:spPr bwMode="auto">
            <a:xfrm>
              <a:off x="789" y="2383"/>
              <a:ext cx="324" cy="6"/>
            </a:xfrm>
            <a:prstGeom prst="rect">
              <a:avLst/>
            </a:prstGeom>
            <a:solidFill>
              <a:srgbClr val="9E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7" name="Rectangle 1039">
              <a:extLst>
                <a:ext uri="{FF2B5EF4-FFF2-40B4-BE49-F238E27FC236}">
                  <a16:creationId xmlns:a16="http://schemas.microsoft.com/office/drawing/2014/main" id="{7269139E-1A70-4070-9262-47DD9BB92967}"/>
                </a:ext>
              </a:extLst>
            </p:cNvPr>
            <p:cNvSpPr>
              <a:spLocks noChangeArrowheads="1"/>
            </p:cNvSpPr>
            <p:nvPr/>
          </p:nvSpPr>
          <p:spPr bwMode="auto">
            <a:xfrm>
              <a:off x="789" y="2389"/>
              <a:ext cx="324" cy="7"/>
            </a:xfrm>
            <a:prstGeom prst="rect">
              <a:avLst/>
            </a:prstGeom>
            <a:solidFill>
              <a:srgbClr val="9D88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8" name="Rectangle 1040">
              <a:extLst>
                <a:ext uri="{FF2B5EF4-FFF2-40B4-BE49-F238E27FC236}">
                  <a16:creationId xmlns:a16="http://schemas.microsoft.com/office/drawing/2014/main" id="{503F6548-3201-47C9-B947-AABE8F72E6B9}"/>
                </a:ext>
              </a:extLst>
            </p:cNvPr>
            <p:cNvSpPr>
              <a:spLocks noChangeArrowheads="1"/>
            </p:cNvSpPr>
            <p:nvPr/>
          </p:nvSpPr>
          <p:spPr bwMode="auto">
            <a:xfrm>
              <a:off x="789" y="2396"/>
              <a:ext cx="324" cy="7"/>
            </a:xfrm>
            <a:prstGeom prst="rect">
              <a:avLst/>
            </a:prstGeom>
            <a:solidFill>
              <a:srgbClr val="9C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39" name="Rectangle 1041">
              <a:extLst>
                <a:ext uri="{FF2B5EF4-FFF2-40B4-BE49-F238E27FC236}">
                  <a16:creationId xmlns:a16="http://schemas.microsoft.com/office/drawing/2014/main" id="{3A4733BB-B162-4F33-BFEE-4720F989A04E}"/>
                </a:ext>
              </a:extLst>
            </p:cNvPr>
            <p:cNvSpPr>
              <a:spLocks noChangeArrowheads="1"/>
            </p:cNvSpPr>
            <p:nvPr/>
          </p:nvSpPr>
          <p:spPr bwMode="auto">
            <a:xfrm>
              <a:off x="789" y="2403"/>
              <a:ext cx="324" cy="6"/>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0" name="Rectangle 1042">
              <a:extLst>
                <a:ext uri="{FF2B5EF4-FFF2-40B4-BE49-F238E27FC236}">
                  <a16:creationId xmlns:a16="http://schemas.microsoft.com/office/drawing/2014/main" id="{283246A3-6B1D-4358-85FB-12BD6B62A3F5}"/>
                </a:ext>
              </a:extLst>
            </p:cNvPr>
            <p:cNvSpPr>
              <a:spLocks noChangeArrowheads="1"/>
            </p:cNvSpPr>
            <p:nvPr/>
          </p:nvSpPr>
          <p:spPr bwMode="auto">
            <a:xfrm>
              <a:off x="789" y="2409"/>
              <a:ext cx="324" cy="7"/>
            </a:xfrm>
            <a:prstGeom prst="rect">
              <a:avLst/>
            </a:prstGeom>
            <a:solidFill>
              <a:srgbClr val="9B872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41" name="Rectangle 1043">
              <a:extLst>
                <a:ext uri="{FF2B5EF4-FFF2-40B4-BE49-F238E27FC236}">
                  <a16:creationId xmlns:a16="http://schemas.microsoft.com/office/drawing/2014/main" id="{4F8F9FBB-9919-4292-9E79-402C689A1380}"/>
                </a:ext>
              </a:extLst>
            </p:cNvPr>
            <p:cNvSpPr>
              <a:spLocks noChangeArrowheads="1"/>
            </p:cNvSpPr>
            <p:nvPr/>
          </p:nvSpPr>
          <p:spPr bwMode="auto">
            <a:xfrm>
              <a:off x="789" y="2416"/>
              <a:ext cx="324" cy="6"/>
            </a:xfrm>
            <a:prstGeom prst="rect">
              <a:avLst/>
            </a:prstGeom>
            <a:solidFill>
              <a:srgbClr val="9B87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3" name="Freeform 1044">
            <a:extLst>
              <a:ext uri="{FF2B5EF4-FFF2-40B4-BE49-F238E27FC236}">
                <a16:creationId xmlns:a16="http://schemas.microsoft.com/office/drawing/2014/main" id="{8D4F28A4-B324-4EE1-90F1-853D872DB8CC}"/>
              </a:ext>
            </a:extLst>
          </p:cNvPr>
          <p:cNvSpPr>
            <a:spLocks/>
          </p:cNvSpPr>
          <p:nvPr/>
        </p:nvSpPr>
        <p:spPr bwMode="auto">
          <a:xfrm>
            <a:off x="1252538" y="3521075"/>
            <a:ext cx="503237" cy="314325"/>
          </a:xfrm>
          <a:custGeom>
            <a:avLst/>
            <a:gdLst>
              <a:gd name="T0" fmla="*/ 2147483646 w 317"/>
              <a:gd name="T1" fmla="*/ 2147483646 h 198"/>
              <a:gd name="T2" fmla="*/ 2147483646 w 317"/>
              <a:gd name="T3" fmla="*/ 0 h 198"/>
              <a:gd name="T4" fmla="*/ 0 w 317"/>
              <a:gd name="T5" fmla="*/ 0 h 198"/>
              <a:gd name="T6" fmla="*/ 2147483646 w 317"/>
              <a:gd name="T7" fmla="*/ 2147483646 h 198"/>
              <a:gd name="T8" fmla="*/ 2147483646 w 317"/>
              <a:gd name="T9" fmla="*/ 2147483646 h 198"/>
              <a:gd name="T10" fmla="*/ 0 60000 65536"/>
              <a:gd name="T11" fmla="*/ 0 60000 65536"/>
              <a:gd name="T12" fmla="*/ 0 60000 65536"/>
              <a:gd name="T13" fmla="*/ 0 60000 65536"/>
              <a:gd name="T14" fmla="*/ 0 60000 65536"/>
              <a:gd name="T15" fmla="*/ 0 w 317"/>
              <a:gd name="T16" fmla="*/ 0 h 198"/>
              <a:gd name="T17" fmla="*/ 317 w 317"/>
              <a:gd name="T18" fmla="*/ 198 h 198"/>
            </a:gdLst>
            <a:ahLst/>
            <a:cxnLst>
              <a:cxn ang="T10">
                <a:pos x="T0" y="T1"/>
              </a:cxn>
              <a:cxn ang="T11">
                <a:pos x="T2" y="T3"/>
              </a:cxn>
              <a:cxn ang="T12">
                <a:pos x="T4" y="T5"/>
              </a:cxn>
              <a:cxn ang="T13">
                <a:pos x="T6" y="T7"/>
              </a:cxn>
              <a:cxn ang="T14">
                <a:pos x="T8" y="T9"/>
              </a:cxn>
            </a:cxnLst>
            <a:rect l="T15" t="T16" r="T17" b="T18"/>
            <a:pathLst>
              <a:path w="317" h="198">
                <a:moveTo>
                  <a:pt x="317" y="198"/>
                </a:moveTo>
                <a:lnTo>
                  <a:pt x="199" y="0"/>
                </a:lnTo>
                <a:lnTo>
                  <a:pt x="0" y="0"/>
                </a:lnTo>
                <a:lnTo>
                  <a:pt x="119" y="198"/>
                </a:lnTo>
                <a:lnTo>
                  <a:pt x="317" y="198"/>
                </a:lnTo>
                <a:close/>
              </a:path>
            </a:pathLst>
          </a:custGeom>
          <a:noFill/>
          <a:ln w="11113">
            <a:solidFill>
              <a:srgbClr val="FDE21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4" name="Group 1045">
            <a:extLst>
              <a:ext uri="{FF2B5EF4-FFF2-40B4-BE49-F238E27FC236}">
                <a16:creationId xmlns:a16="http://schemas.microsoft.com/office/drawing/2014/main" id="{589FB1C3-621B-4BEA-B753-B337ABB9B578}"/>
              </a:ext>
            </a:extLst>
          </p:cNvPr>
          <p:cNvGrpSpPr>
            <a:grpSpLocks/>
          </p:cNvGrpSpPr>
          <p:nvPr/>
        </p:nvGrpSpPr>
        <p:grpSpPr bwMode="auto">
          <a:xfrm>
            <a:off x="1127125" y="3259138"/>
            <a:ext cx="314325" cy="2555875"/>
            <a:chOff x="710" y="2053"/>
            <a:chExt cx="198" cy="1610"/>
          </a:xfrm>
        </p:grpSpPr>
        <p:sp>
          <p:nvSpPr>
            <p:cNvPr id="53485" name="Rectangle 1046">
              <a:extLst>
                <a:ext uri="{FF2B5EF4-FFF2-40B4-BE49-F238E27FC236}">
                  <a16:creationId xmlns:a16="http://schemas.microsoft.com/office/drawing/2014/main" id="{069981DB-611C-4B4F-803E-EE2565AED487}"/>
                </a:ext>
              </a:extLst>
            </p:cNvPr>
            <p:cNvSpPr>
              <a:spLocks noChangeArrowheads="1"/>
            </p:cNvSpPr>
            <p:nvPr/>
          </p:nvSpPr>
          <p:spPr bwMode="auto">
            <a:xfrm>
              <a:off x="710" y="2053"/>
              <a:ext cx="7"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6" name="Rectangle 1047">
              <a:extLst>
                <a:ext uri="{FF2B5EF4-FFF2-40B4-BE49-F238E27FC236}">
                  <a16:creationId xmlns:a16="http://schemas.microsoft.com/office/drawing/2014/main" id="{59A9AAC3-B57F-41AD-BFDC-ACC00485614A}"/>
                </a:ext>
              </a:extLst>
            </p:cNvPr>
            <p:cNvSpPr>
              <a:spLocks noChangeArrowheads="1"/>
            </p:cNvSpPr>
            <p:nvPr/>
          </p:nvSpPr>
          <p:spPr bwMode="auto">
            <a:xfrm>
              <a:off x="717" y="2053"/>
              <a:ext cx="6"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7" name="Rectangle 1048">
              <a:extLst>
                <a:ext uri="{FF2B5EF4-FFF2-40B4-BE49-F238E27FC236}">
                  <a16:creationId xmlns:a16="http://schemas.microsoft.com/office/drawing/2014/main" id="{664C15C5-1DE0-4F0C-ABC3-C439A0B38B19}"/>
                </a:ext>
              </a:extLst>
            </p:cNvPr>
            <p:cNvSpPr>
              <a:spLocks noChangeArrowheads="1"/>
            </p:cNvSpPr>
            <p:nvPr/>
          </p:nvSpPr>
          <p:spPr bwMode="auto">
            <a:xfrm>
              <a:off x="723" y="2053"/>
              <a:ext cx="7" cy="1610"/>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8" name="Rectangle 1049">
              <a:extLst>
                <a:ext uri="{FF2B5EF4-FFF2-40B4-BE49-F238E27FC236}">
                  <a16:creationId xmlns:a16="http://schemas.microsoft.com/office/drawing/2014/main" id="{8C19B2D3-F0CB-47EC-A6C4-548280435DBD}"/>
                </a:ext>
              </a:extLst>
            </p:cNvPr>
            <p:cNvSpPr>
              <a:spLocks noChangeArrowheads="1"/>
            </p:cNvSpPr>
            <p:nvPr/>
          </p:nvSpPr>
          <p:spPr bwMode="auto">
            <a:xfrm>
              <a:off x="730" y="2053"/>
              <a:ext cx="13" cy="1610"/>
            </a:xfrm>
            <a:prstGeom prst="rect">
              <a:avLst/>
            </a:prstGeom>
            <a:solidFill>
              <a:srgbClr val="98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9" name="Rectangle 1050">
              <a:extLst>
                <a:ext uri="{FF2B5EF4-FFF2-40B4-BE49-F238E27FC236}">
                  <a16:creationId xmlns:a16="http://schemas.microsoft.com/office/drawing/2014/main" id="{80914805-553C-43E5-B4C1-F4E2AE813C76}"/>
                </a:ext>
              </a:extLst>
            </p:cNvPr>
            <p:cNvSpPr>
              <a:spLocks noChangeArrowheads="1"/>
            </p:cNvSpPr>
            <p:nvPr/>
          </p:nvSpPr>
          <p:spPr bwMode="auto">
            <a:xfrm>
              <a:off x="743" y="2053"/>
              <a:ext cx="7" cy="1610"/>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0" name="Rectangle 1051">
              <a:extLst>
                <a:ext uri="{FF2B5EF4-FFF2-40B4-BE49-F238E27FC236}">
                  <a16:creationId xmlns:a16="http://schemas.microsoft.com/office/drawing/2014/main" id="{366EA71B-4E53-477D-8403-40285D3515CE}"/>
                </a:ext>
              </a:extLst>
            </p:cNvPr>
            <p:cNvSpPr>
              <a:spLocks noChangeArrowheads="1"/>
            </p:cNvSpPr>
            <p:nvPr/>
          </p:nvSpPr>
          <p:spPr bwMode="auto">
            <a:xfrm>
              <a:off x="750" y="2053"/>
              <a:ext cx="6" cy="1610"/>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1" name="Rectangle 1052">
              <a:extLst>
                <a:ext uri="{FF2B5EF4-FFF2-40B4-BE49-F238E27FC236}">
                  <a16:creationId xmlns:a16="http://schemas.microsoft.com/office/drawing/2014/main" id="{CC0128DB-7227-485C-BB32-DF8D02216A39}"/>
                </a:ext>
              </a:extLst>
            </p:cNvPr>
            <p:cNvSpPr>
              <a:spLocks noChangeArrowheads="1"/>
            </p:cNvSpPr>
            <p:nvPr/>
          </p:nvSpPr>
          <p:spPr bwMode="auto">
            <a:xfrm>
              <a:off x="756" y="2053"/>
              <a:ext cx="7" cy="1610"/>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2" name="Rectangle 1053">
              <a:extLst>
                <a:ext uri="{FF2B5EF4-FFF2-40B4-BE49-F238E27FC236}">
                  <a16:creationId xmlns:a16="http://schemas.microsoft.com/office/drawing/2014/main" id="{73CC67F2-48EE-4B0E-8655-551846423815}"/>
                </a:ext>
              </a:extLst>
            </p:cNvPr>
            <p:cNvSpPr>
              <a:spLocks noChangeArrowheads="1"/>
            </p:cNvSpPr>
            <p:nvPr/>
          </p:nvSpPr>
          <p:spPr bwMode="auto">
            <a:xfrm>
              <a:off x="763" y="2053"/>
              <a:ext cx="7" cy="1610"/>
            </a:xfrm>
            <a:prstGeom prst="rect">
              <a:avLst/>
            </a:prstGeom>
            <a:solidFill>
              <a:srgbClr val="95C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3" name="Rectangle 1054">
              <a:extLst>
                <a:ext uri="{FF2B5EF4-FFF2-40B4-BE49-F238E27FC236}">
                  <a16:creationId xmlns:a16="http://schemas.microsoft.com/office/drawing/2014/main" id="{B2ECFDC8-E1BD-4FF7-AF92-39FC1C17C8EA}"/>
                </a:ext>
              </a:extLst>
            </p:cNvPr>
            <p:cNvSpPr>
              <a:spLocks noChangeArrowheads="1"/>
            </p:cNvSpPr>
            <p:nvPr/>
          </p:nvSpPr>
          <p:spPr bwMode="auto">
            <a:xfrm>
              <a:off x="770" y="2053"/>
              <a:ext cx="6" cy="1610"/>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4" name="Rectangle 1055">
              <a:extLst>
                <a:ext uri="{FF2B5EF4-FFF2-40B4-BE49-F238E27FC236}">
                  <a16:creationId xmlns:a16="http://schemas.microsoft.com/office/drawing/2014/main" id="{2369FD2F-737A-48BA-9A19-22D0FA668548}"/>
                </a:ext>
              </a:extLst>
            </p:cNvPr>
            <p:cNvSpPr>
              <a:spLocks noChangeArrowheads="1"/>
            </p:cNvSpPr>
            <p:nvPr/>
          </p:nvSpPr>
          <p:spPr bwMode="auto">
            <a:xfrm>
              <a:off x="776" y="2053"/>
              <a:ext cx="13" cy="1610"/>
            </a:xfrm>
            <a:prstGeom prst="rect">
              <a:avLst/>
            </a:prstGeom>
            <a:solidFill>
              <a:srgbClr val="93C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5" name="Rectangle 1056">
              <a:extLst>
                <a:ext uri="{FF2B5EF4-FFF2-40B4-BE49-F238E27FC236}">
                  <a16:creationId xmlns:a16="http://schemas.microsoft.com/office/drawing/2014/main" id="{89D25005-44A3-4ED5-A590-F59D34BB0504}"/>
                </a:ext>
              </a:extLst>
            </p:cNvPr>
            <p:cNvSpPr>
              <a:spLocks noChangeArrowheads="1"/>
            </p:cNvSpPr>
            <p:nvPr/>
          </p:nvSpPr>
          <p:spPr bwMode="auto">
            <a:xfrm>
              <a:off x="789" y="2053"/>
              <a:ext cx="7" cy="1610"/>
            </a:xfrm>
            <a:prstGeom prst="rect">
              <a:avLst/>
            </a:prstGeom>
            <a:solidFill>
              <a:srgbClr val="92C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6" name="Rectangle 1057">
              <a:extLst>
                <a:ext uri="{FF2B5EF4-FFF2-40B4-BE49-F238E27FC236}">
                  <a16:creationId xmlns:a16="http://schemas.microsoft.com/office/drawing/2014/main" id="{B087E376-3E2E-4B56-B61C-B7B6B4FC4A8B}"/>
                </a:ext>
              </a:extLst>
            </p:cNvPr>
            <p:cNvSpPr>
              <a:spLocks noChangeArrowheads="1"/>
            </p:cNvSpPr>
            <p:nvPr/>
          </p:nvSpPr>
          <p:spPr bwMode="auto">
            <a:xfrm>
              <a:off x="796" y="2053"/>
              <a:ext cx="7" cy="1610"/>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7" name="Rectangle 1058">
              <a:extLst>
                <a:ext uri="{FF2B5EF4-FFF2-40B4-BE49-F238E27FC236}">
                  <a16:creationId xmlns:a16="http://schemas.microsoft.com/office/drawing/2014/main" id="{8FB00D27-FB2C-45E0-B60D-B78CD12ECA98}"/>
                </a:ext>
              </a:extLst>
            </p:cNvPr>
            <p:cNvSpPr>
              <a:spLocks noChangeArrowheads="1"/>
            </p:cNvSpPr>
            <p:nvPr/>
          </p:nvSpPr>
          <p:spPr bwMode="auto">
            <a:xfrm>
              <a:off x="803" y="2053"/>
              <a:ext cx="6" cy="1610"/>
            </a:xfrm>
            <a:prstGeom prst="rect">
              <a:avLst/>
            </a:prstGeom>
            <a:solidFill>
              <a:srgbClr val="90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8" name="Rectangle 1059">
              <a:extLst>
                <a:ext uri="{FF2B5EF4-FFF2-40B4-BE49-F238E27FC236}">
                  <a16:creationId xmlns:a16="http://schemas.microsoft.com/office/drawing/2014/main" id="{4EEF650B-57BB-4ED1-ACFF-9FFF8CE64256}"/>
                </a:ext>
              </a:extLst>
            </p:cNvPr>
            <p:cNvSpPr>
              <a:spLocks noChangeArrowheads="1"/>
            </p:cNvSpPr>
            <p:nvPr/>
          </p:nvSpPr>
          <p:spPr bwMode="auto">
            <a:xfrm>
              <a:off x="809" y="2053"/>
              <a:ext cx="7" cy="1610"/>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99" name="Rectangle 1060">
              <a:extLst>
                <a:ext uri="{FF2B5EF4-FFF2-40B4-BE49-F238E27FC236}">
                  <a16:creationId xmlns:a16="http://schemas.microsoft.com/office/drawing/2014/main" id="{9DFE8E58-AE72-4AEE-9B38-96613368101D}"/>
                </a:ext>
              </a:extLst>
            </p:cNvPr>
            <p:cNvSpPr>
              <a:spLocks noChangeArrowheads="1"/>
            </p:cNvSpPr>
            <p:nvPr/>
          </p:nvSpPr>
          <p:spPr bwMode="auto">
            <a:xfrm>
              <a:off x="816" y="2053"/>
              <a:ext cx="6" cy="1610"/>
            </a:xfrm>
            <a:prstGeom prst="rect">
              <a:avLst/>
            </a:prstGeom>
            <a:solidFill>
              <a:srgbClr val="8E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0" name="Rectangle 1061">
              <a:extLst>
                <a:ext uri="{FF2B5EF4-FFF2-40B4-BE49-F238E27FC236}">
                  <a16:creationId xmlns:a16="http://schemas.microsoft.com/office/drawing/2014/main" id="{9FD104A2-6D30-48CD-B1AD-D3D87F15BD92}"/>
                </a:ext>
              </a:extLst>
            </p:cNvPr>
            <p:cNvSpPr>
              <a:spLocks noChangeArrowheads="1"/>
            </p:cNvSpPr>
            <p:nvPr/>
          </p:nvSpPr>
          <p:spPr bwMode="auto">
            <a:xfrm>
              <a:off x="822" y="2053"/>
              <a:ext cx="7" cy="1610"/>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1" name="Rectangle 1062">
              <a:extLst>
                <a:ext uri="{FF2B5EF4-FFF2-40B4-BE49-F238E27FC236}">
                  <a16:creationId xmlns:a16="http://schemas.microsoft.com/office/drawing/2014/main" id="{280F4D8C-72F4-41D9-859D-16FA92FE5748}"/>
                </a:ext>
              </a:extLst>
            </p:cNvPr>
            <p:cNvSpPr>
              <a:spLocks noChangeArrowheads="1"/>
            </p:cNvSpPr>
            <p:nvPr/>
          </p:nvSpPr>
          <p:spPr bwMode="auto">
            <a:xfrm>
              <a:off x="829" y="2053"/>
              <a:ext cx="13" cy="1610"/>
            </a:xfrm>
            <a:prstGeom prst="rect">
              <a:avLst/>
            </a:prstGeom>
            <a:solidFill>
              <a:srgbClr val="8BB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2" name="Rectangle 1063">
              <a:extLst>
                <a:ext uri="{FF2B5EF4-FFF2-40B4-BE49-F238E27FC236}">
                  <a16:creationId xmlns:a16="http://schemas.microsoft.com/office/drawing/2014/main" id="{EC1B1FA3-143F-43E3-BE18-96CC5CC4C78D}"/>
                </a:ext>
              </a:extLst>
            </p:cNvPr>
            <p:cNvSpPr>
              <a:spLocks noChangeArrowheads="1"/>
            </p:cNvSpPr>
            <p:nvPr/>
          </p:nvSpPr>
          <p:spPr bwMode="auto">
            <a:xfrm>
              <a:off x="842" y="2053"/>
              <a:ext cx="7" cy="1610"/>
            </a:xfrm>
            <a:prstGeom prst="rect">
              <a:avLst/>
            </a:prstGeom>
            <a:solidFill>
              <a:srgbClr val="8AB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3" name="Rectangle 1064">
              <a:extLst>
                <a:ext uri="{FF2B5EF4-FFF2-40B4-BE49-F238E27FC236}">
                  <a16:creationId xmlns:a16="http://schemas.microsoft.com/office/drawing/2014/main" id="{FE1F3ACA-4EEC-42E4-937F-606B3D4B204C}"/>
                </a:ext>
              </a:extLst>
            </p:cNvPr>
            <p:cNvSpPr>
              <a:spLocks noChangeArrowheads="1"/>
            </p:cNvSpPr>
            <p:nvPr/>
          </p:nvSpPr>
          <p:spPr bwMode="auto">
            <a:xfrm>
              <a:off x="849" y="2053"/>
              <a:ext cx="6" cy="1610"/>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4" name="Rectangle 1065">
              <a:extLst>
                <a:ext uri="{FF2B5EF4-FFF2-40B4-BE49-F238E27FC236}">
                  <a16:creationId xmlns:a16="http://schemas.microsoft.com/office/drawing/2014/main" id="{5EB62573-9CDE-4273-A1AB-90D03ED123D6}"/>
                </a:ext>
              </a:extLst>
            </p:cNvPr>
            <p:cNvSpPr>
              <a:spLocks noChangeArrowheads="1"/>
            </p:cNvSpPr>
            <p:nvPr/>
          </p:nvSpPr>
          <p:spPr bwMode="auto">
            <a:xfrm>
              <a:off x="855" y="2053"/>
              <a:ext cx="7" cy="1610"/>
            </a:xfrm>
            <a:prstGeom prst="rect">
              <a:avLst/>
            </a:prstGeom>
            <a:solidFill>
              <a:srgbClr val="88B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5" name="Rectangle 1066">
              <a:extLst>
                <a:ext uri="{FF2B5EF4-FFF2-40B4-BE49-F238E27FC236}">
                  <a16:creationId xmlns:a16="http://schemas.microsoft.com/office/drawing/2014/main" id="{3A698DC7-795B-4D65-B0CA-9DE6F8A39FFE}"/>
                </a:ext>
              </a:extLst>
            </p:cNvPr>
            <p:cNvSpPr>
              <a:spLocks noChangeArrowheads="1"/>
            </p:cNvSpPr>
            <p:nvPr/>
          </p:nvSpPr>
          <p:spPr bwMode="auto">
            <a:xfrm>
              <a:off x="862" y="2053"/>
              <a:ext cx="7" cy="1610"/>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6" name="Rectangle 1067">
              <a:extLst>
                <a:ext uri="{FF2B5EF4-FFF2-40B4-BE49-F238E27FC236}">
                  <a16:creationId xmlns:a16="http://schemas.microsoft.com/office/drawing/2014/main" id="{F7DACAB3-7ADD-412F-A64A-138AFF885FAF}"/>
                </a:ext>
              </a:extLst>
            </p:cNvPr>
            <p:cNvSpPr>
              <a:spLocks noChangeArrowheads="1"/>
            </p:cNvSpPr>
            <p:nvPr/>
          </p:nvSpPr>
          <p:spPr bwMode="auto">
            <a:xfrm>
              <a:off x="869" y="2053"/>
              <a:ext cx="6" cy="1610"/>
            </a:xfrm>
            <a:prstGeom prst="rect">
              <a:avLst/>
            </a:prstGeom>
            <a:solidFill>
              <a:srgbClr val="87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7" name="Rectangle 1068">
              <a:extLst>
                <a:ext uri="{FF2B5EF4-FFF2-40B4-BE49-F238E27FC236}">
                  <a16:creationId xmlns:a16="http://schemas.microsoft.com/office/drawing/2014/main" id="{84D0B160-04ED-4D10-A6F5-E219051C125E}"/>
                </a:ext>
              </a:extLst>
            </p:cNvPr>
            <p:cNvSpPr>
              <a:spLocks noChangeArrowheads="1"/>
            </p:cNvSpPr>
            <p:nvPr/>
          </p:nvSpPr>
          <p:spPr bwMode="auto">
            <a:xfrm>
              <a:off x="875" y="2053"/>
              <a:ext cx="14" cy="1610"/>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8" name="Rectangle 1069">
              <a:extLst>
                <a:ext uri="{FF2B5EF4-FFF2-40B4-BE49-F238E27FC236}">
                  <a16:creationId xmlns:a16="http://schemas.microsoft.com/office/drawing/2014/main" id="{B4DA7F7A-FB3A-41ED-A05E-CA0CA17AC055}"/>
                </a:ext>
              </a:extLst>
            </p:cNvPr>
            <p:cNvSpPr>
              <a:spLocks noChangeArrowheads="1"/>
            </p:cNvSpPr>
            <p:nvPr/>
          </p:nvSpPr>
          <p:spPr bwMode="auto">
            <a:xfrm>
              <a:off x="889" y="2053"/>
              <a:ext cx="6"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09" name="Rectangle 1070">
              <a:extLst>
                <a:ext uri="{FF2B5EF4-FFF2-40B4-BE49-F238E27FC236}">
                  <a16:creationId xmlns:a16="http://schemas.microsoft.com/office/drawing/2014/main" id="{AF38D2D9-9CBC-434E-BCC4-EAAE12EB697F}"/>
                </a:ext>
              </a:extLst>
            </p:cNvPr>
            <p:cNvSpPr>
              <a:spLocks noChangeArrowheads="1"/>
            </p:cNvSpPr>
            <p:nvPr/>
          </p:nvSpPr>
          <p:spPr bwMode="auto">
            <a:xfrm>
              <a:off x="895" y="2053"/>
              <a:ext cx="7"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510" name="Rectangle 1071">
              <a:extLst>
                <a:ext uri="{FF2B5EF4-FFF2-40B4-BE49-F238E27FC236}">
                  <a16:creationId xmlns:a16="http://schemas.microsoft.com/office/drawing/2014/main" id="{45FCAECD-8A47-408E-AD09-7143F7FD4061}"/>
                </a:ext>
              </a:extLst>
            </p:cNvPr>
            <p:cNvSpPr>
              <a:spLocks noChangeArrowheads="1"/>
            </p:cNvSpPr>
            <p:nvPr/>
          </p:nvSpPr>
          <p:spPr bwMode="auto">
            <a:xfrm>
              <a:off x="902" y="2053"/>
              <a:ext cx="6" cy="1610"/>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5" name="Rectangle 1072">
            <a:extLst>
              <a:ext uri="{FF2B5EF4-FFF2-40B4-BE49-F238E27FC236}">
                <a16:creationId xmlns:a16="http://schemas.microsoft.com/office/drawing/2014/main" id="{32C9939D-7FDA-44F1-A372-2B17F867D7A6}"/>
              </a:ext>
            </a:extLst>
          </p:cNvPr>
          <p:cNvSpPr>
            <a:spLocks noChangeArrowheads="1"/>
          </p:cNvSpPr>
          <p:nvPr/>
        </p:nvSpPr>
        <p:spPr bwMode="auto">
          <a:xfrm>
            <a:off x="1127125" y="3259138"/>
            <a:ext cx="314325" cy="2555875"/>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16" name="Group 1073">
            <a:extLst>
              <a:ext uri="{FF2B5EF4-FFF2-40B4-BE49-F238E27FC236}">
                <a16:creationId xmlns:a16="http://schemas.microsoft.com/office/drawing/2014/main" id="{231A57E2-218C-4CBB-BEB4-5F7518B9E6AC}"/>
              </a:ext>
            </a:extLst>
          </p:cNvPr>
          <p:cNvGrpSpPr>
            <a:grpSpLocks/>
          </p:cNvGrpSpPr>
          <p:nvPr/>
        </p:nvGrpSpPr>
        <p:grpSpPr bwMode="auto">
          <a:xfrm>
            <a:off x="928688" y="2944813"/>
            <a:ext cx="209550" cy="2881312"/>
            <a:chOff x="585" y="1855"/>
            <a:chExt cx="132" cy="1815"/>
          </a:xfrm>
        </p:grpSpPr>
        <p:sp>
          <p:nvSpPr>
            <p:cNvPr id="53465" name="Rectangle 1074">
              <a:extLst>
                <a:ext uri="{FF2B5EF4-FFF2-40B4-BE49-F238E27FC236}">
                  <a16:creationId xmlns:a16="http://schemas.microsoft.com/office/drawing/2014/main" id="{2DE05138-B03E-4467-AE13-887D6D6112D0}"/>
                </a:ext>
              </a:extLst>
            </p:cNvPr>
            <p:cNvSpPr>
              <a:spLocks noChangeArrowheads="1"/>
            </p:cNvSpPr>
            <p:nvPr/>
          </p:nvSpPr>
          <p:spPr bwMode="auto">
            <a:xfrm>
              <a:off x="585" y="1855"/>
              <a:ext cx="6" cy="1815"/>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6" name="Rectangle 1075">
              <a:extLst>
                <a:ext uri="{FF2B5EF4-FFF2-40B4-BE49-F238E27FC236}">
                  <a16:creationId xmlns:a16="http://schemas.microsoft.com/office/drawing/2014/main" id="{760C072E-A1CB-4106-978F-05944E4D598A}"/>
                </a:ext>
              </a:extLst>
            </p:cNvPr>
            <p:cNvSpPr>
              <a:spLocks noChangeArrowheads="1"/>
            </p:cNvSpPr>
            <p:nvPr/>
          </p:nvSpPr>
          <p:spPr bwMode="auto">
            <a:xfrm>
              <a:off x="591" y="1855"/>
              <a:ext cx="7" cy="1815"/>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7" name="Rectangle 1076">
              <a:extLst>
                <a:ext uri="{FF2B5EF4-FFF2-40B4-BE49-F238E27FC236}">
                  <a16:creationId xmlns:a16="http://schemas.microsoft.com/office/drawing/2014/main" id="{2C4F170C-BEFC-4A7C-9335-B80BA27F5F2C}"/>
                </a:ext>
              </a:extLst>
            </p:cNvPr>
            <p:cNvSpPr>
              <a:spLocks noChangeArrowheads="1"/>
            </p:cNvSpPr>
            <p:nvPr/>
          </p:nvSpPr>
          <p:spPr bwMode="auto">
            <a:xfrm>
              <a:off x="598" y="1855"/>
              <a:ext cx="7" cy="1815"/>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8" name="Rectangle 1077">
              <a:extLst>
                <a:ext uri="{FF2B5EF4-FFF2-40B4-BE49-F238E27FC236}">
                  <a16:creationId xmlns:a16="http://schemas.microsoft.com/office/drawing/2014/main" id="{5B96AC94-F9EE-4384-BA9C-7A4F4F3B2AB1}"/>
                </a:ext>
              </a:extLst>
            </p:cNvPr>
            <p:cNvSpPr>
              <a:spLocks noChangeArrowheads="1"/>
            </p:cNvSpPr>
            <p:nvPr/>
          </p:nvSpPr>
          <p:spPr bwMode="auto">
            <a:xfrm>
              <a:off x="605" y="1855"/>
              <a:ext cx="6" cy="1815"/>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9" name="Rectangle 1078">
              <a:extLst>
                <a:ext uri="{FF2B5EF4-FFF2-40B4-BE49-F238E27FC236}">
                  <a16:creationId xmlns:a16="http://schemas.microsoft.com/office/drawing/2014/main" id="{1C2C3572-A63E-467B-AF99-9041123DA4BC}"/>
                </a:ext>
              </a:extLst>
            </p:cNvPr>
            <p:cNvSpPr>
              <a:spLocks noChangeArrowheads="1"/>
            </p:cNvSpPr>
            <p:nvPr/>
          </p:nvSpPr>
          <p:spPr bwMode="auto">
            <a:xfrm>
              <a:off x="611" y="1855"/>
              <a:ext cx="7" cy="1815"/>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0" name="Rectangle 1079">
              <a:extLst>
                <a:ext uri="{FF2B5EF4-FFF2-40B4-BE49-F238E27FC236}">
                  <a16:creationId xmlns:a16="http://schemas.microsoft.com/office/drawing/2014/main" id="{D57CAB2F-34D8-4BF7-BE3A-963A4065EA74}"/>
                </a:ext>
              </a:extLst>
            </p:cNvPr>
            <p:cNvSpPr>
              <a:spLocks noChangeArrowheads="1"/>
            </p:cNvSpPr>
            <p:nvPr/>
          </p:nvSpPr>
          <p:spPr bwMode="auto">
            <a:xfrm>
              <a:off x="618" y="1855"/>
              <a:ext cx="6" cy="1815"/>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1" name="Rectangle 1080">
              <a:extLst>
                <a:ext uri="{FF2B5EF4-FFF2-40B4-BE49-F238E27FC236}">
                  <a16:creationId xmlns:a16="http://schemas.microsoft.com/office/drawing/2014/main" id="{D3AA2FA6-D4FF-4E6D-9514-DF7B33D389FE}"/>
                </a:ext>
              </a:extLst>
            </p:cNvPr>
            <p:cNvSpPr>
              <a:spLocks noChangeArrowheads="1"/>
            </p:cNvSpPr>
            <p:nvPr/>
          </p:nvSpPr>
          <p:spPr bwMode="auto">
            <a:xfrm>
              <a:off x="624" y="1855"/>
              <a:ext cx="7" cy="1815"/>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2" name="Rectangle 1081">
              <a:extLst>
                <a:ext uri="{FF2B5EF4-FFF2-40B4-BE49-F238E27FC236}">
                  <a16:creationId xmlns:a16="http://schemas.microsoft.com/office/drawing/2014/main" id="{6AEAF5B6-A840-462D-AAFE-DB4FE25F4382}"/>
                </a:ext>
              </a:extLst>
            </p:cNvPr>
            <p:cNvSpPr>
              <a:spLocks noChangeArrowheads="1"/>
            </p:cNvSpPr>
            <p:nvPr/>
          </p:nvSpPr>
          <p:spPr bwMode="auto">
            <a:xfrm>
              <a:off x="631" y="1855"/>
              <a:ext cx="7" cy="1815"/>
            </a:xfrm>
            <a:prstGeom prst="rect">
              <a:avLst/>
            </a:prstGeom>
            <a:solidFill>
              <a:srgbClr val="68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3" name="Rectangle 1082">
              <a:extLst>
                <a:ext uri="{FF2B5EF4-FFF2-40B4-BE49-F238E27FC236}">
                  <a16:creationId xmlns:a16="http://schemas.microsoft.com/office/drawing/2014/main" id="{2F44A029-06F8-4D49-9E49-B8EB30C7C797}"/>
                </a:ext>
              </a:extLst>
            </p:cNvPr>
            <p:cNvSpPr>
              <a:spLocks noChangeArrowheads="1"/>
            </p:cNvSpPr>
            <p:nvPr/>
          </p:nvSpPr>
          <p:spPr bwMode="auto">
            <a:xfrm>
              <a:off x="638" y="1855"/>
              <a:ext cx="6" cy="1815"/>
            </a:xfrm>
            <a:prstGeom prst="rect">
              <a:avLst/>
            </a:prstGeom>
            <a:solidFill>
              <a:srgbClr val="66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4" name="Rectangle 1083">
              <a:extLst>
                <a:ext uri="{FF2B5EF4-FFF2-40B4-BE49-F238E27FC236}">
                  <a16:creationId xmlns:a16="http://schemas.microsoft.com/office/drawing/2014/main" id="{E4D33316-2BD8-4F0B-998B-6BD06C051B25}"/>
                </a:ext>
              </a:extLst>
            </p:cNvPr>
            <p:cNvSpPr>
              <a:spLocks noChangeArrowheads="1"/>
            </p:cNvSpPr>
            <p:nvPr/>
          </p:nvSpPr>
          <p:spPr bwMode="auto">
            <a:xfrm>
              <a:off x="644" y="1855"/>
              <a:ext cx="7" cy="1815"/>
            </a:xfrm>
            <a:prstGeom prst="rect">
              <a:avLst/>
            </a:prstGeom>
            <a:solidFill>
              <a:srgbClr val="638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5" name="Rectangle 1084">
              <a:extLst>
                <a:ext uri="{FF2B5EF4-FFF2-40B4-BE49-F238E27FC236}">
                  <a16:creationId xmlns:a16="http://schemas.microsoft.com/office/drawing/2014/main" id="{1932B208-BFD0-4D58-8DDD-668445B9C119}"/>
                </a:ext>
              </a:extLst>
            </p:cNvPr>
            <p:cNvSpPr>
              <a:spLocks noChangeArrowheads="1"/>
            </p:cNvSpPr>
            <p:nvPr/>
          </p:nvSpPr>
          <p:spPr bwMode="auto">
            <a:xfrm>
              <a:off x="651" y="1855"/>
              <a:ext cx="6" cy="1815"/>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6" name="Rectangle 1085">
              <a:extLst>
                <a:ext uri="{FF2B5EF4-FFF2-40B4-BE49-F238E27FC236}">
                  <a16:creationId xmlns:a16="http://schemas.microsoft.com/office/drawing/2014/main" id="{BF7720D2-FDD8-4E77-BE80-F89AA00A00BE}"/>
                </a:ext>
              </a:extLst>
            </p:cNvPr>
            <p:cNvSpPr>
              <a:spLocks noChangeArrowheads="1"/>
            </p:cNvSpPr>
            <p:nvPr/>
          </p:nvSpPr>
          <p:spPr bwMode="auto">
            <a:xfrm>
              <a:off x="657" y="1855"/>
              <a:ext cx="7" cy="1815"/>
            </a:xfrm>
            <a:prstGeom prst="rect">
              <a:avLst/>
            </a:prstGeom>
            <a:solidFill>
              <a:srgbClr val="5C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7" name="Rectangle 1086">
              <a:extLst>
                <a:ext uri="{FF2B5EF4-FFF2-40B4-BE49-F238E27FC236}">
                  <a16:creationId xmlns:a16="http://schemas.microsoft.com/office/drawing/2014/main" id="{FB024283-366B-4114-98FC-83D5A06FF616}"/>
                </a:ext>
              </a:extLst>
            </p:cNvPr>
            <p:cNvSpPr>
              <a:spLocks noChangeArrowheads="1"/>
            </p:cNvSpPr>
            <p:nvPr/>
          </p:nvSpPr>
          <p:spPr bwMode="auto">
            <a:xfrm>
              <a:off x="664" y="1855"/>
              <a:ext cx="7" cy="1815"/>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8" name="Rectangle 1087">
              <a:extLst>
                <a:ext uri="{FF2B5EF4-FFF2-40B4-BE49-F238E27FC236}">
                  <a16:creationId xmlns:a16="http://schemas.microsoft.com/office/drawing/2014/main" id="{E78599E7-2C0E-4BFA-AA29-7C9C46D953BE}"/>
                </a:ext>
              </a:extLst>
            </p:cNvPr>
            <p:cNvSpPr>
              <a:spLocks noChangeArrowheads="1"/>
            </p:cNvSpPr>
            <p:nvPr/>
          </p:nvSpPr>
          <p:spPr bwMode="auto">
            <a:xfrm>
              <a:off x="671" y="1855"/>
              <a:ext cx="6" cy="1815"/>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79" name="Rectangle 1088">
              <a:extLst>
                <a:ext uri="{FF2B5EF4-FFF2-40B4-BE49-F238E27FC236}">
                  <a16:creationId xmlns:a16="http://schemas.microsoft.com/office/drawing/2014/main" id="{B70F4330-B491-4E37-A480-60BABFEC2ACE}"/>
                </a:ext>
              </a:extLst>
            </p:cNvPr>
            <p:cNvSpPr>
              <a:spLocks noChangeArrowheads="1"/>
            </p:cNvSpPr>
            <p:nvPr/>
          </p:nvSpPr>
          <p:spPr bwMode="auto">
            <a:xfrm>
              <a:off x="677" y="1855"/>
              <a:ext cx="7" cy="1815"/>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0" name="Rectangle 1089">
              <a:extLst>
                <a:ext uri="{FF2B5EF4-FFF2-40B4-BE49-F238E27FC236}">
                  <a16:creationId xmlns:a16="http://schemas.microsoft.com/office/drawing/2014/main" id="{31777A39-10D6-447C-B1F5-7300EF22ADDC}"/>
                </a:ext>
              </a:extLst>
            </p:cNvPr>
            <p:cNvSpPr>
              <a:spLocks noChangeArrowheads="1"/>
            </p:cNvSpPr>
            <p:nvPr/>
          </p:nvSpPr>
          <p:spPr bwMode="auto">
            <a:xfrm>
              <a:off x="684" y="1855"/>
              <a:ext cx="6" cy="1815"/>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1" name="Rectangle 1090">
              <a:extLst>
                <a:ext uri="{FF2B5EF4-FFF2-40B4-BE49-F238E27FC236}">
                  <a16:creationId xmlns:a16="http://schemas.microsoft.com/office/drawing/2014/main" id="{4448D731-9378-4460-900E-5C1573F712FD}"/>
                </a:ext>
              </a:extLst>
            </p:cNvPr>
            <p:cNvSpPr>
              <a:spLocks noChangeArrowheads="1"/>
            </p:cNvSpPr>
            <p:nvPr/>
          </p:nvSpPr>
          <p:spPr bwMode="auto">
            <a:xfrm>
              <a:off x="690" y="1855"/>
              <a:ext cx="7" cy="1815"/>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2" name="Rectangle 1091">
              <a:extLst>
                <a:ext uri="{FF2B5EF4-FFF2-40B4-BE49-F238E27FC236}">
                  <a16:creationId xmlns:a16="http://schemas.microsoft.com/office/drawing/2014/main" id="{57478B8F-A349-4699-A5BE-654E1460DEB4}"/>
                </a:ext>
              </a:extLst>
            </p:cNvPr>
            <p:cNvSpPr>
              <a:spLocks noChangeArrowheads="1"/>
            </p:cNvSpPr>
            <p:nvPr/>
          </p:nvSpPr>
          <p:spPr bwMode="auto">
            <a:xfrm>
              <a:off x="697" y="1855"/>
              <a:ext cx="7" cy="1815"/>
            </a:xfrm>
            <a:prstGeom prst="rect">
              <a:avLst/>
            </a:prstGeom>
            <a:solidFill>
              <a:srgbClr val="4E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3" name="Rectangle 1092">
              <a:extLst>
                <a:ext uri="{FF2B5EF4-FFF2-40B4-BE49-F238E27FC236}">
                  <a16:creationId xmlns:a16="http://schemas.microsoft.com/office/drawing/2014/main" id="{3012C51C-4BB1-4443-8C35-D59C78EE3039}"/>
                </a:ext>
              </a:extLst>
            </p:cNvPr>
            <p:cNvSpPr>
              <a:spLocks noChangeArrowheads="1"/>
            </p:cNvSpPr>
            <p:nvPr/>
          </p:nvSpPr>
          <p:spPr bwMode="auto">
            <a:xfrm>
              <a:off x="704" y="1855"/>
              <a:ext cx="6" cy="1815"/>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84" name="Rectangle 1093">
              <a:extLst>
                <a:ext uri="{FF2B5EF4-FFF2-40B4-BE49-F238E27FC236}">
                  <a16:creationId xmlns:a16="http://schemas.microsoft.com/office/drawing/2014/main" id="{C4ABB113-99B2-4CF3-BFB7-C991F5F43BC6}"/>
                </a:ext>
              </a:extLst>
            </p:cNvPr>
            <p:cNvSpPr>
              <a:spLocks noChangeArrowheads="1"/>
            </p:cNvSpPr>
            <p:nvPr/>
          </p:nvSpPr>
          <p:spPr bwMode="auto">
            <a:xfrm>
              <a:off x="710" y="1855"/>
              <a:ext cx="7" cy="1815"/>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7" name="Freeform 1094">
            <a:extLst>
              <a:ext uri="{FF2B5EF4-FFF2-40B4-BE49-F238E27FC236}">
                <a16:creationId xmlns:a16="http://schemas.microsoft.com/office/drawing/2014/main" id="{61DA7210-A1E3-44FE-B082-7A9DA6D9E52A}"/>
              </a:ext>
            </a:extLst>
          </p:cNvPr>
          <p:cNvSpPr>
            <a:spLocks/>
          </p:cNvSpPr>
          <p:nvPr/>
        </p:nvSpPr>
        <p:spPr bwMode="auto">
          <a:xfrm>
            <a:off x="928688" y="2944813"/>
            <a:ext cx="198437" cy="2870200"/>
          </a:xfrm>
          <a:custGeom>
            <a:avLst/>
            <a:gdLst>
              <a:gd name="T0" fmla="*/ 0 w 125"/>
              <a:gd name="T1" fmla="*/ 2147483646 h 1808"/>
              <a:gd name="T2" fmla="*/ 0 w 125"/>
              <a:gd name="T3" fmla="*/ 0 h 1808"/>
              <a:gd name="T4" fmla="*/ 2147483646 w 125"/>
              <a:gd name="T5" fmla="*/ 2147483646 h 1808"/>
              <a:gd name="T6" fmla="*/ 2147483646 w 125"/>
              <a:gd name="T7" fmla="*/ 2147483646 h 1808"/>
              <a:gd name="T8" fmla="*/ 0 w 125"/>
              <a:gd name="T9" fmla="*/ 2147483646 h 1808"/>
              <a:gd name="T10" fmla="*/ 0 60000 65536"/>
              <a:gd name="T11" fmla="*/ 0 60000 65536"/>
              <a:gd name="T12" fmla="*/ 0 60000 65536"/>
              <a:gd name="T13" fmla="*/ 0 60000 65536"/>
              <a:gd name="T14" fmla="*/ 0 60000 65536"/>
              <a:gd name="T15" fmla="*/ 0 w 125"/>
              <a:gd name="T16" fmla="*/ 0 h 1808"/>
              <a:gd name="T17" fmla="*/ 125 w 125"/>
              <a:gd name="T18" fmla="*/ 1808 h 1808"/>
            </a:gdLst>
            <a:ahLst/>
            <a:cxnLst>
              <a:cxn ang="T10">
                <a:pos x="T0" y="T1"/>
              </a:cxn>
              <a:cxn ang="T11">
                <a:pos x="T2" y="T3"/>
              </a:cxn>
              <a:cxn ang="T12">
                <a:pos x="T4" y="T5"/>
              </a:cxn>
              <a:cxn ang="T13">
                <a:pos x="T6" y="T7"/>
              </a:cxn>
              <a:cxn ang="T14">
                <a:pos x="T8" y="T9"/>
              </a:cxn>
            </a:cxnLst>
            <a:rect l="T15" t="T16" r="T17" b="T18"/>
            <a:pathLst>
              <a:path w="125" h="1808">
                <a:moveTo>
                  <a:pt x="0" y="1610"/>
                </a:moveTo>
                <a:lnTo>
                  <a:pt x="0" y="0"/>
                </a:lnTo>
                <a:lnTo>
                  <a:pt x="125" y="198"/>
                </a:lnTo>
                <a:lnTo>
                  <a:pt x="125" y="1808"/>
                </a:lnTo>
                <a:lnTo>
                  <a:pt x="0" y="1610"/>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3318" name="Group 1095">
            <a:extLst>
              <a:ext uri="{FF2B5EF4-FFF2-40B4-BE49-F238E27FC236}">
                <a16:creationId xmlns:a16="http://schemas.microsoft.com/office/drawing/2014/main" id="{9318B971-C024-40D0-B9A0-29B263B40809}"/>
              </a:ext>
            </a:extLst>
          </p:cNvPr>
          <p:cNvGrpSpPr>
            <a:grpSpLocks/>
          </p:cNvGrpSpPr>
          <p:nvPr/>
        </p:nvGrpSpPr>
        <p:grpSpPr bwMode="auto">
          <a:xfrm>
            <a:off x="928688" y="2944813"/>
            <a:ext cx="523875" cy="323850"/>
            <a:chOff x="585" y="1855"/>
            <a:chExt cx="330" cy="204"/>
          </a:xfrm>
        </p:grpSpPr>
        <p:sp>
          <p:nvSpPr>
            <p:cNvPr id="53415" name="Rectangle 1096">
              <a:extLst>
                <a:ext uri="{FF2B5EF4-FFF2-40B4-BE49-F238E27FC236}">
                  <a16:creationId xmlns:a16="http://schemas.microsoft.com/office/drawing/2014/main" id="{7D5293DA-3692-45D4-AEE9-AD1D25EAD49E}"/>
                </a:ext>
              </a:extLst>
            </p:cNvPr>
            <p:cNvSpPr>
              <a:spLocks noChangeArrowheads="1"/>
            </p:cNvSpPr>
            <p:nvPr/>
          </p:nvSpPr>
          <p:spPr bwMode="auto">
            <a:xfrm>
              <a:off x="585" y="1855"/>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6" name="Rectangle 1097">
              <a:extLst>
                <a:ext uri="{FF2B5EF4-FFF2-40B4-BE49-F238E27FC236}">
                  <a16:creationId xmlns:a16="http://schemas.microsoft.com/office/drawing/2014/main" id="{597D7324-08A8-4084-AC95-CDABB1252709}"/>
                </a:ext>
              </a:extLst>
            </p:cNvPr>
            <p:cNvSpPr>
              <a:spLocks noChangeArrowheads="1"/>
            </p:cNvSpPr>
            <p:nvPr/>
          </p:nvSpPr>
          <p:spPr bwMode="auto">
            <a:xfrm>
              <a:off x="591" y="1855"/>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7" name="Rectangle 1098">
              <a:extLst>
                <a:ext uri="{FF2B5EF4-FFF2-40B4-BE49-F238E27FC236}">
                  <a16:creationId xmlns:a16="http://schemas.microsoft.com/office/drawing/2014/main" id="{05374F9F-799D-44CA-8A8E-C3F9E6249697}"/>
                </a:ext>
              </a:extLst>
            </p:cNvPr>
            <p:cNvSpPr>
              <a:spLocks noChangeArrowheads="1"/>
            </p:cNvSpPr>
            <p:nvPr/>
          </p:nvSpPr>
          <p:spPr bwMode="auto">
            <a:xfrm>
              <a:off x="598" y="1855"/>
              <a:ext cx="7"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8" name="Rectangle 1099">
              <a:extLst>
                <a:ext uri="{FF2B5EF4-FFF2-40B4-BE49-F238E27FC236}">
                  <a16:creationId xmlns:a16="http://schemas.microsoft.com/office/drawing/2014/main" id="{29790416-B34E-4CAC-8FB4-9108DD2088C1}"/>
                </a:ext>
              </a:extLst>
            </p:cNvPr>
            <p:cNvSpPr>
              <a:spLocks noChangeArrowheads="1"/>
            </p:cNvSpPr>
            <p:nvPr/>
          </p:nvSpPr>
          <p:spPr bwMode="auto">
            <a:xfrm>
              <a:off x="605" y="1855"/>
              <a:ext cx="6" cy="204"/>
            </a:xfrm>
            <a:prstGeom prst="rect">
              <a:avLst/>
            </a:prstGeom>
            <a:solidFill>
              <a:srgbClr val="729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9" name="Rectangle 1100">
              <a:extLst>
                <a:ext uri="{FF2B5EF4-FFF2-40B4-BE49-F238E27FC236}">
                  <a16:creationId xmlns:a16="http://schemas.microsoft.com/office/drawing/2014/main" id="{B5CD3E19-F4CA-4D80-AE37-E65C97D7E8B4}"/>
                </a:ext>
              </a:extLst>
            </p:cNvPr>
            <p:cNvSpPr>
              <a:spLocks noChangeArrowheads="1"/>
            </p:cNvSpPr>
            <p:nvPr/>
          </p:nvSpPr>
          <p:spPr bwMode="auto">
            <a:xfrm>
              <a:off x="611" y="1855"/>
              <a:ext cx="7" cy="204"/>
            </a:xfrm>
            <a:prstGeom prst="rect">
              <a:avLst/>
            </a:prstGeom>
            <a:solidFill>
              <a:srgbClr val="72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0" name="Rectangle 1101">
              <a:extLst>
                <a:ext uri="{FF2B5EF4-FFF2-40B4-BE49-F238E27FC236}">
                  <a16:creationId xmlns:a16="http://schemas.microsoft.com/office/drawing/2014/main" id="{02EB3A4D-5EE4-4D58-A3F6-2703AA42588B}"/>
                </a:ext>
              </a:extLst>
            </p:cNvPr>
            <p:cNvSpPr>
              <a:spLocks noChangeArrowheads="1"/>
            </p:cNvSpPr>
            <p:nvPr/>
          </p:nvSpPr>
          <p:spPr bwMode="auto">
            <a:xfrm>
              <a:off x="618" y="1855"/>
              <a:ext cx="6" cy="204"/>
            </a:xfrm>
            <a:prstGeom prst="rect">
              <a:avLst/>
            </a:prstGeom>
            <a:solidFill>
              <a:srgbClr val="719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1" name="Rectangle 1102">
              <a:extLst>
                <a:ext uri="{FF2B5EF4-FFF2-40B4-BE49-F238E27FC236}">
                  <a16:creationId xmlns:a16="http://schemas.microsoft.com/office/drawing/2014/main" id="{95DDA32E-F171-458F-9AEB-4934A62A0BA6}"/>
                </a:ext>
              </a:extLst>
            </p:cNvPr>
            <p:cNvSpPr>
              <a:spLocks noChangeArrowheads="1"/>
            </p:cNvSpPr>
            <p:nvPr/>
          </p:nvSpPr>
          <p:spPr bwMode="auto">
            <a:xfrm>
              <a:off x="624" y="1855"/>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2" name="Rectangle 1103">
              <a:extLst>
                <a:ext uri="{FF2B5EF4-FFF2-40B4-BE49-F238E27FC236}">
                  <a16:creationId xmlns:a16="http://schemas.microsoft.com/office/drawing/2014/main" id="{D86A1C1A-8783-41F0-90AE-1921E00F3037}"/>
                </a:ext>
              </a:extLst>
            </p:cNvPr>
            <p:cNvSpPr>
              <a:spLocks noChangeArrowheads="1"/>
            </p:cNvSpPr>
            <p:nvPr/>
          </p:nvSpPr>
          <p:spPr bwMode="auto">
            <a:xfrm>
              <a:off x="631" y="1855"/>
              <a:ext cx="7" cy="204"/>
            </a:xfrm>
            <a:prstGeom prst="rect">
              <a:avLst/>
            </a:prstGeom>
            <a:solidFill>
              <a:srgbClr val="719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3" name="Rectangle 1104">
              <a:extLst>
                <a:ext uri="{FF2B5EF4-FFF2-40B4-BE49-F238E27FC236}">
                  <a16:creationId xmlns:a16="http://schemas.microsoft.com/office/drawing/2014/main" id="{490139BD-95DE-4F19-AC19-F86865C73787}"/>
                </a:ext>
              </a:extLst>
            </p:cNvPr>
            <p:cNvSpPr>
              <a:spLocks noChangeArrowheads="1"/>
            </p:cNvSpPr>
            <p:nvPr/>
          </p:nvSpPr>
          <p:spPr bwMode="auto">
            <a:xfrm>
              <a:off x="638" y="1855"/>
              <a:ext cx="6"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4" name="Rectangle 1105">
              <a:extLst>
                <a:ext uri="{FF2B5EF4-FFF2-40B4-BE49-F238E27FC236}">
                  <a16:creationId xmlns:a16="http://schemas.microsoft.com/office/drawing/2014/main" id="{9786A452-FCC8-41F0-BD18-F84E8F9D8FFF}"/>
                </a:ext>
              </a:extLst>
            </p:cNvPr>
            <p:cNvSpPr>
              <a:spLocks noChangeArrowheads="1"/>
            </p:cNvSpPr>
            <p:nvPr/>
          </p:nvSpPr>
          <p:spPr bwMode="auto">
            <a:xfrm>
              <a:off x="644" y="1855"/>
              <a:ext cx="7" cy="204"/>
            </a:xfrm>
            <a:prstGeom prst="rect">
              <a:avLst/>
            </a:prstGeom>
            <a:solidFill>
              <a:srgbClr val="709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5" name="Rectangle 1106">
              <a:extLst>
                <a:ext uri="{FF2B5EF4-FFF2-40B4-BE49-F238E27FC236}">
                  <a16:creationId xmlns:a16="http://schemas.microsoft.com/office/drawing/2014/main" id="{5A00F009-7BDF-434D-8917-AD039E236857}"/>
                </a:ext>
              </a:extLst>
            </p:cNvPr>
            <p:cNvSpPr>
              <a:spLocks noChangeArrowheads="1"/>
            </p:cNvSpPr>
            <p:nvPr/>
          </p:nvSpPr>
          <p:spPr bwMode="auto">
            <a:xfrm>
              <a:off x="651" y="1855"/>
              <a:ext cx="6" cy="204"/>
            </a:xfrm>
            <a:prstGeom prst="rect">
              <a:avLst/>
            </a:prstGeom>
            <a:solidFill>
              <a:srgbClr val="6F9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6" name="Rectangle 1107">
              <a:extLst>
                <a:ext uri="{FF2B5EF4-FFF2-40B4-BE49-F238E27FC236}">
                  <a16:creationId xmlns:a16="http://schemas.microsoft.com/office/drawing/2014/main" id="{CC2B4F30-E05A-49F9-A647-5B9B357A742B}"/>
                </a:ext>
              </a:extLst>
            </p:cNvPr>
            <p:cNvSpPr>
              <a:spLocks noChangeArrowheads="1"/>
            </p:cNvSpPr>
            <p:nvPr/>
          </p:nvSpPr>
          <p:spPr bwMode="auto">
            <a:xfrm>
              <a:off x="657" y="1855"/>
              <a:ext cx="7" cy="204"/>
            </a:xfrm>
            <a:prstGeom prst="rect">
              <a:avLst/>
            </a:prstGeom>
            <a:solidFill>
              <a:srgbClr val="6F9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7" name="Rectangle 1108">
              <a:extLst>
                <a:ext uri="{FF2B5EF4-FFF2-40B4-BE49-F238E27FC236}">
                  <a16:creationId xmlns:a16="http://schemas.microsoft.com/office/drawing/2014/main" id="{A55D89B9-52B9-422C-BDEA-AF7EF4955D80}"/>
                </a:ext>
              </a:extLst>
            </p:cNvPr>
            <p:cNvSpPr>
              <a:spLocks noChangeArrowheads="1"/>
            </p:cNvSpPr>
            <p:nvPr/>
          </p:nvSpPr>
          <p:spPr bwMode="auto">
            <a:xfrm>
              <a:off x="664" y="1855"/>
              <a:ext cx="7" cy="204"/>
            </a:xfrm>
            <a:prstGeom prst="rect">
              <a:avLst/>
            </a:prstGeom>
            <a:solidFill>
              <a:srgbClr val="6E9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8" name="Rectangle 1109">
              <a:extLst>
                <a:ext uri="{FF2B5EF4-FFF2-40B4-BE49-F238E27FC236}">
                  <a16:creationId xmlns:a16="http://schemas.microsoft.com/office/drawing/2014/main" id="{062F337D-58DB-4425-957F-1C54FDD03E2C}"/>
                </a:ext>
              </a:extLst>
            </p:cNvPr>
            <p:cNvSpPr>
              <a:spLocks noChangeArrowheads="1"/>
            </p:cNvSpPr>
            <p:nvPr/>
          </p:nvSpPr>
          <p:spPr bwMode="auto">
            <a:xfrm>
              <a:off x="671" y="1855"/>
              <a:ext cx="6" cy="204"/>
            </a:xfrm>
            <a:prstGeom prst="rect">
              <a:avLst/>
            </a:prstGeom>
            <a:solidFill>
              <a:srgbClr val="6D9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29" name="Rectangle 1110">
              <a:extLst>
                <a:ext uri="{FF2B5EF4-FFF2-40B4-BE49-F238E27FC236}">
                  <a16:creationId xmlns:a16="http://schemas.microsoft.com/office/drawing/2014/main" id="{5F1CD9E1-4472-4AD6-95F3-CAF6EA4B3F38}"/>
                </a:ext>
              </a:extLst>
            </p:cNvPr>
            <p:cNvSpPr>
              <a:spLocks noChangeArrowheads="1"/>
            </p:cNvSpPr>
            <p:nvPr/>
          </p:nvSpPr>
          <p:spPr bwMode="auto">
            <a:xfrm>
              <a:off x="677" y="1855"/>
              <a:ext cx="7" cy="204"/>
            </a:xfrm>
            <a:prstGeom prst="rect">
              <a:avLst/>
            </a:prstGeom>
            <a:solidFill>
              <a:srgbClr val="6C9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0" name="Rectangle 1111">
              <a:extLst>
                <a:ext uri="{FF2B5EF4-FFF2-40B4-BE49-F238E27FC236}">
                  <a16:creationId xmlns:a16="http://schemas.microsoft.com/office/drawing/2014/main" id="{83863E06-82F2-4965-B314-CA1E6F707BCF}"/>
                </a:ext>
              </a:extLst>
            </p:cNvPr>
            <p:cNvSpPr>
              <a:spLocks noChangeArrowheads="1"/>
            </p:cNvSpPr>
            <p:nvPr/>
          </p:nvSpPr>
          <p:spPr bwMode="auto">
            <a:xfrm>
              <a:off x="684" y="1855"/>
              <a:ext cx="6" cy="204"/>
            </a:xfrm>
            <a:prstGeom prst="rect">
              <a:avLst/>
            </a:prstGeom>
            <a:solidFill>
              <a:srgbClr val="6B8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1" name="Rectangle 1112">
              <a:extLst>
                <a:ext uri="{FF2B5EF4-FFF2-40B4-BE49-F238E27FC236}">
                  <a16:creationId xmlns:a16="http://schemas.microsoft.com/office/drawing/2014/main" id="{0586CF02-585C-4AD0-B621-C67991F295E8}"/>
                </a:ext>
              </a:extLst>
            </p:cNvPr>
            <p:cNvSpPr>
              <a:spLocks noChangeArrowheads="1"/>
            </p:cNvSpPr>
            <p:nvPr/>
          </p:nvSpPr>
          <p:spPr bwMode="auto">
            <a:xfrm>
              <a:off x="690" y="1855"/>
              <a:ext cx="7" cy="204"/>
            </a:xfrm>
            <a:prstGeom prst="rect">
              <a:avLst/>
            </a:prstGeom>
            <a:solidFill>
              <a:srgbClr val="6B8E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2" name="Rectangle 1113">
              <a:extLst>
                <a:ext uri="{FF2B5EF4-FFF2-40B4-BE49-F238E27FC236}">
                  <a16:creationId xmlns:a16="http://schemas.microsoft.com/office/drawing/2014/main" id="{1C3E04FF-E32E-47BE-9593-C7FE8F9F77DB}"/>
                </a:ext>
              </a:extLst>
            </p:cNvPr>
            <p:cNvSpPr>
              <a:spLocks noChangeArrowheads="1"/>
            </p:cNvSpPr>
            <p:nvPr/>
          </p:nvSpPr>
          <p:spPr bwMode="auto">
            <a:xfrm>
              <a:off x="697" y="1855"/>
              <a:ext cx="7" cy="204"/>
            </a:xfrm>
            <a:prstGeom prst="rect">
              <a:avLst/>
            </a:prstGeom>
            <a:solidFill>
              <a:srgbClr val="6A8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3" name="Rectangle 1114">
              <a:extLst>
                <a:ext uri="{FF2B5EF4-FFF2-40B4-BE49-F238E27FC236}">
                  <a16:creationId xmlns:a16="http://schemas.microsoft.com/office/drawing/2014/main" id="{CD5D99D0-83A4-4781-8AB2-529A2ADEF5C6}"/>
                </a:ext>
              </a:extLst>
            </p:cNvPr>
            <p:cNvSpPr>
              <a:spLocks noChangeArrowheads="1"/>
            </p:cNvSpPr>
            <p:nvPr/>
          </p:nvSpPr>
          <p:spPr bwMode="auto">
            <a:xfrm>
              <a:off x="704" y="1855"/>
              <a:ext cx="6" cy="204"/>
            </a:xfrm>
            <a:prstGeom prst="rect">
              <a:avLst/>
            </a:prstGeom>
            <a:solidFill>
              <a:srgbClr val="698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4" name="Rectangle 1115">
              <a:extLst>
                <a:ext uri="{FF2B5EF4-FFF2-40B4-BE49-F238E27FC236}">
                  <a16:creationId xmlns:a16="http://schemas.microsoft.com/office/drawing/2014/main" id="{EE4DA529-0898-4DC9-83E5-0A9547B178B0}"/>
                </a:ext>
              </a:extLst>
            </p:cNvPr>
            <p:cNvSpPr>
              <a:spLocks noChangeArrowheads="1"/>
            </p:cNvSpPr>
            <p:nvPr/>
          </p:nvSpPr>
          <p:spPr bwMode="auto">
            <a:xfrm>
              <a:off x="710" y="1855"/>
              <a:ext cx="7" cy="204"/>
            </a:xfrm>
            <a:prstGeom prst="rect">
              <a:avLst/>
            </a:prstGeom>
            <a:solidFill>
              <a:srgbClr val="688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5" name="Rectangle 1116">
              <a:extLst>
                <a:ext uri="{FF2B5EF4-FFF2-40B4-BE49-F238E27FC236}">
                  <a16:creationId xmlns:a16="http://schemas.microsoft.com/office/drawing/2014/main" id="{3EC47340-B61E-42FE-9A4F-4907F8EE5F01}"/>
                </a:ext>
              </a:extLst>
            </p:cNvPr>
            <p:cNvSpPr>
              <a:spLocks noChangeArrowheads="1"/>
            </p:cNvSpPr>
            <p:nvPr/>
          </p:nvSpPr>
          <p:spPr bwMode="auto">
            <a:xfrm>
              <a:off x="717" y="1855"/>
              <a:ext cx="6" cy="204"/>
            </a:xfrm>
            <a:prstGeom prst="rect">
              <a:avLst/>
            </a:prstGeom>
            <a:solidFill>
              <a:srgbClr val="678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6" name="Rectangle 1117">
              <a:extLst>
                <a:ext uri="{FF2B5EF4-FFF2-40B4-BE49-F238E27FC236}">
                  <a16:creationId xmlns:a16="http://schemas.microsoft.com/office/drawing/2014/main" id="{A5AF2881-AF2A-4063-95A6-972B953DA533}"/>
                </a:ext>
              </a:extLst>
            </p:cNvPr>
            <p:cNvSpPr>
              <a:spLocks noChangeArrowheads="1"/>
            </p:cNvSpPr>
            <p:nvPr/>
          </p:nvSpPr>
          <p:spPr bwMode="auto">
            <a:xfrm>
              <a:off x="723" y="1855"/>
              <a:ext cx="7" cy="204"/>
            </a:xfrm>
            <a:prstGeom prst="rect">
              <a:avLst/>
            </a:prstGeom>
            <a:solidFill>
              <a:srgbClr val="658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7" name="Rectangle 1118">
              <a:extLst>
                <a:ext uri="{FF2B5EF4-FFF2-40B4-BE49-F238E27FC236}">
                  <a16:creationId xmlns:a16="http://schemas.microsoft.com/office/drawing/2014/main" id="{A95C90AF-9099-4F0A-BF39-9FD9AF72D28B}"/>
                </a:ext>
              </a:extLst>
            </p:cNvPr>
            <p:cNvSpPr>
              <a:spLocks noChangeArrowheads="1"/>
            </p:cNvSpPr>
            <p:nvPr/>
          </p:nvSpPr>
          <p:spPr bwMode="auto">
            <a:xfrm>
              <a:off x="730" y="1855"/>
              <a:ext cx="7" cy="204"/>
            </a:xfrm>
            <a:prstGeom prst="rect">
              <a:avLst/>
            </a:prstGeom>
            <a:solidFill>
              <a:srgbClr val="648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8" name="Rectangle 1119">
              <a:extLst>
                <a:ext uri="{FF2B5EF4-FFF2-40B4-BE49-F238E27FC236}">
                  <a16:creationId xmlns:a16="http://schemas.microsoft.com/office/drawing/2014/main" id="{517CF2CB-11BF-4CFD-B317-34D230DB6940}"/>
                </a:ext>
              </a:extLst>
            </p:cNvPr>
            <p:cNvSpPr>
              <a:spLocks noChangeArrowheads="1"/>
            </p:cNvSpPr>
            <p:nvPr/>
          </p:nvSpPr>
          <p:spPr bwMode="auto">
            <a:xfrm>
              <a:off x="737" y="1855"/>
              <a:ext cx="6" cy="204"/>
            </a:xfrm>
            <a:prstGeom prst="rect">
              <a:avLst/>
            </a:prstGeom>
            <a:solidFill>
              <a:srgbClr val="638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39" name="Rectangle 1120">
              <a:extLst>
                <a:ext uri="{FF2B5EF4-FFF2-40B4-BE49-F238E27FC236}">
                  <a16:creationId xmlns:a16="http://schemas.microsoft.com/office/drawing/2014/main" id="{D529A4CA-C72C-4DDA-B6F2-EC9671E87E22}"/>
                </a:ext>
              </a:extLst>
            </p:cNvPr>
            <p:cNvSpPr>
              <a:spLocks noChangeArrowheads="1"/>
            </p:cNvSpPr>
            <p:nvPr/>
          </p:nvSpPr>
          <p:spPr bwMode="auto">
            <a:xfrm>
              <a:off x="743" y="1855"/>
              <a:ext cx="7" cy="204"/>
            </a:xfrm>
            <a:prstGeom prst="rect">
              <a:avLst/>
            </a:prstGeom>
            <a:solidFill>
              <a:srgbClr val="628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0" name="Rectangle 1121">
              <a:extLst>
                <a:ext uri="{FF2B5EF4-FFF2-40B4-BE49-F238E27FC236}">
                  <a16:creationId xmlns:a16="http://schemas.microsoft.com/office/drawing/2014/main" id="{B52F61DA-B4F7-4AA4-B2FA-C81028725A50}"/>
                </a:ext>
              </a:extLst>
            </p:cNvPr>
            <p:cNvSpPr>
              <a:spLocks noChangeArrowheads="1"/>
            </p:cNvSpPr>
            <p:nvPr/>
          </p:nvSpPr>
          <p:spPr bwMode="auto">
            <a:xfrm>
              <a:off x="750" y="1855"/>
              <a:ext cx="6" cy="204"/>
            </a:xfrm>
            <a:prstGeom prst="rect">
              <a:avLst/>
            </a:prstGeom>
            <a:solidFill>
              <a:srgbClr val="6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1" name="Rectangle 1122">
              <a:extLst>
                <a:ext uri="{FF2B5EF4-FFF2-40B4-BE49-F238E27FC236}">
                  <a16:creationId xmlns:a16="http://schemas.microsoft.com/office/drawing/2014/main" id="{670D4CE4-9F63-4E6E-8A5B-65425A21E9F0}"/>
                </a:ext>
              </a:extLst>
            </p:cNvPr>
            <p:cNvSpPr>
              <a:spLocks noChangeArrowheads="1"/>
            </p:cNvSpPr>
            <p:nvPr/>
          </p:nvSpPr>
          <p:spPr bwMode="auto">
            <a:xfrm>
              <a:off x="756" y="1855"/>
              <a:ext cx="7" cy="204"/>
            </a:xfrm>
            <a:prstGeom prst="rect">
              <a:avLst/>
            </a:prstGeom>
            <a:solidFill>
              <a:srgbClr val="5F7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2" name="Rectangle 1123">
              <a:extLst>
                <a:ext uri="{FF2B5EF4-FFF2-40B4-BE49-F238E27FC236}">
                  <a16:creationId xmlns:a16="http://schemas.microsoft.com/office/drawing/2014/main" id="{07F45D39-9243-46EE-8BDC-56BCBE363463}"/>
                </a:ext>
              </a:extLst>
            </p:cNvPr>
            <p:cNvSpPr>
              <a:spLocks noChangeArrowheads="1"/>
            </p:cNvSpPr>
            <p:nvPr/>
          </p:nvSpPr>
          <p:spPr bwMode="auto">
            <a:xfrm>
              <a:off x="763" y="1855"/>
              <a:ext cx="7" cy="204"/>
            </a:xfrm>
            <a:prstGeom prst="rect">
              <a:avLst/>
            </a:prstGeom>
            <a:solidFill>
              <a:srgbClr val="5E7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3" name="Rectangle 1124">
              <a:extLst>
                <a:ext uri="{FF2B5EF4-FFF2-40B4-BE49-F238E27FC236}">
                  <a16:creationId xmlns:a16="http://schemas.microsoft.com/office/drawing/2014/main" id="{3D168A00-626C-440F-8CB8-B50020FCE4F2}"/>
                </a:ext>
              </a:extLst>
            </p:cNvPr>
            <p:cNvSpPr>
              <a:spLocks noChangeArrowheads="1"/>
            </p:cNvSpPr>
            <p:nvPr/>
          </p:nvSpPr>
          <p:spPr bwMode="auto">
            <a:xfrm>
              <a:off x="770" y="1855"/>
              <a:ext cx="6" cy="204"/>
            </a:xfrm>
            <a:prstGeom prst="rect">
              <a:avLst/>
            </a:prstGeom>
            <a:solidFill>
              <a:srgbClr val="5D7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4" name="Rectangle 1125">
              <a:extLst>
                <a:ext uri="{FF2B5EF4-FFF2-40B4-BE49-F238E27FC236}">
                  <a16:creationId xmlns:a16="http://schemas.microsoft.com/office/drawing/2014/main" id="{7E3631D7-1DA2-48FD-AA3A-5AC814E1C494}"/>
                </a:ext>
              </a:extLst>
            </p:cNvPr>
            <p:cNvSpPr>
              <a:spLocks noChangeArrowheads="1"/>
            </p:cNvSpPr>
            <p:nvPr/>
          </p:nvSpPr>
          <p:spPr bwMode="auto">
            <a:xfrm>
              <a:off x="776" y="1855"/>
              <a:ext cx="7" cy="204"/>
            </a:xfrm>
            <a:prstGeom prst="rect">
              <a:avLst/>
            </a:prstGeom>
            <a:solidFill>
              <a:srgbClr val="5B7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5" name="Rectangle 1126">
              <a:extLst>
                <a:ext uri="{FF2B5EF4-FFF2-40B4-BE49-F238E27FC236}">
                  <a16:creationId xmlns:a16="http://schemas.microsoft.com/office/drawing/2014/main" id="{877CC61A-7E30-45A9-9B88-CBBC47D5490D}"/>
                </a:ext>
              </a:extLst>
            </p:cNvPr>
            <p:cNvSpPr>
              <a:spLocks noChangeArrowheads="1"/>
            </p:cNvSpPr>
            <p:nvPr/>
          </p:nvSpPr>
          <p:spPr bwMode="auto">
            <a:xfrm>
              <a:off x="783" y="1855"/>
              <a:ext cx="6" cy="204"/>
            </a:xfrm>
            <a:prstGeom prst="rect">
              <a:avLst/>
            </a:prstGeom>
            <a:solidFill>
              <a:srgbClr val="5A7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6" name="Rectangle 1127">
              <a:extLst>
                <a:ext uri="{FF2B5EF4-FFF2-40B4-BE49-F238E27FC236}">
                  <a16:creationId xmlns:a16="http://schemas.microsoft.com/office/drawing/2014/main" id="{E1B51CDA-276B-4B12-B919-FF6D826145E8}"/>
                </a:ext>
              </a:extLst>
            </p:cNvPr>
            <p:cNvSpPr>
              <a:spLocks noChangeArrowheads="1"/>
            </p:cNvSpPr>
            <p:nvPr/>
          </p:nvSpPr>
          <p:spPr bwMode="auto">
            <a:xfrm>
              <a:off x="789" y="1855"/>
              <a:ext cx="7" cy="204"/>
            </a:xfrm>
            <a:prstGeom prst="rect">
              <a:avLst/>
            </a:prstGeom>
            <a:solidFill>
              <a:srgbClr val="597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7" name="Rectangle 1128">
              <a:extLst>
                <a:ext uri="{FF2B5EF4-FFF2-40B4-BE49-F238E27FC236}">
                  <a16:creationId xmlns:a16="http://schemas.microsoft.com/office/drawing/2014/main" id="{4616DBCD-C057-4B46-A0C6-7BE72ED21CB4}"/>
                </a:ext>
              </a:extLst>
            </p:cNvPr>
            <p:cNvSpPr>
              <a:spLocks noChangeArrowheads="1"/>
            </p:cNvSpPr>
            <p:nvPr/>
          </p:nvSpPr>
          <p:spPr bwMode="auto">
            <a:xfrm>
              <a:off x="796" y="1855"/>
              <a:ext cx="7" cy="204"/>
            </a:xfrm>
            <a:prstGeom prst="rect">
              <a:avLst/>
            </a:prstGeom>
            <a:solidFill>
              <a:srgbClr val="577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8" name="Rectangle 1129">
              <a:extLst>
                <a:ext uri="{FF2B5EF4-FFF2-40B4-BE49-F238E27FC236}">
                  <a16:creationId xmlns:a16="http://schemas.microsoft.com/office/drawing/2014/main" id="{4AF7BA93-3CFF-45E8-B8F5-D6EC2E77F0A3}"/>
                </a:ext>
              </a:extLst>
            </p:cNvPr>
            <p:cNvSpPr>
              <a:spLocks noChangeArrowheads="1"/>
            </p:cNvSpPr>
            <p:nvPr/>
          </p:nvSpPr>
          <p:spPr bwMode="auto">
            <a:xfrm>
              <a:off x="803" y="1855"/>
              <a:ext cx="6" cy="204"/>
            </a:xfrm>
            <a:prstGeom prst="rect">
              <a:avLst/>
            </a:prstGeom>
            <a:solidFill>
              <a:srgbClr val="567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49" name="Rectangle 1130">
              <a:extLst>
                <a:ext uri="{FF2B5EF4-FFF2-40B4-BE49-F238E27FC236}">
                  <a16:creationId xmlns:a16="http://schemas.microsoft.com/office/drawing/2014/main" id="{70E2801F-8CE9-4008-8564-8FD3CFD7E267}"/>
                </a:ext>
              </a:extLst>
            </p:cNvPr>
            <p:cNvSpPr>
              <a:spLocks noChangeArrowheads="1"/>
            </p:cNvSpPr>
            <p:nvPr/>
          </p:nvSpPr>
          <p:spPr bwMode="auto">
            <a:xfrm>
              <a:off x="809" y="1855"/>
              <a:ext cx="7" cy="204"/>
            </a:xfrm>
            <a:prstGeom prst="rect">
              <a:avLst/>
            </a:prstGeom>
            <a:solidFill>
              <a:srgbClr val="5571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0" name="Rectangle 1131">
              <a:extLst>
                <a:ext uri="{FF2B5EF4-FFF2-40B4-BE49-F238E27FC236}">
                  <a16:creationId xmlns:a16="http://schemas.microsoft.com/office/drawing/2014/main" id="{D9D12CD3-7EDF-4651-AF3D-690DDBEA24D9}"/>
                </a:ext>
              </a:extLst>
            </p:cNvPr>
            <p:cNvSpPr>
              <a:spLocks noChangeArrowheads="1"/>
            </p:cNvSpPr>
            <p:nvPr/>
          </p:nvSpPr>
          <p:spPr bwMode="auto">
            <a:xfrm>
              <a:off x="816" y="1855"/>
              <a:ext cx="6" cy="204"/>
            </a:xfrm>
            <a:prstGeom prst="rect">
              <a:avLst/>
            </a:prstGeom>
            <a:solidFill>
              <a:srgbClr val="547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1" name="Rectangle 1132">
              <a:extLst>
                <a:ext uri="{FF2B5EF4-FFF2-40B4-BE49-F238E27FC236}">
                  <a16:creationId xmlns:a16="http://schemas.microsoft.com/office/drawing/2014/main" id="{F882997E-7019-452B-A54E-53BD48D30552}"/>
                </a:ext>
              </a:extLst>
            </p:cNvPr>
            <p:cNvSpPr>
              <a:spLocks noChangeArrowheads="1"/>
            </p:cNvSpPr>
            <p:nvPr/>
          </p:nvSpPr>
          <p:spPr bwMode="auto">
            <a:xfrm>
              <a:off x="822" y="1855"/>
              <a:ext cx="7" cy="204"/>
            </a:xfrm>
            <a:prstGeom prst="rect">
              <a:avLst/>
            </a:prstGeom>
            <a:solidFill>
              <a:srgbClr val="536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2" name="Rectangle 1133">
              <a:extLst>
                <a:ext uri="{FF2B5EF4-FFF2-40B4-BE49-F238E27FC236}">
                  <a16:creationId xmlns:a16="http://schemas.microsoft.com/office/drawing/2014/main" id="{49D67025-1C60-4E0E-AC12-81C273E28EC5}"/>
                </a:ext>
              </a:extLst>
            </p:cNvPr>
            <p:cNvSpPr>
              <a:spLocks noChangeArrowheads="1"/>
            </p:cNvSpPr>
            <p:nvPr/>
          </p:nvSpPr>
          <p:spPr bwMode="auto">
            <a:xfrm>
              <a:off x="829" y="1855"/>
              <a:ext cx="7" cy="204"/>
            </a:xfrm>
            <a:prstGeom prst="rect">
              <a:avLst/>
            </a:prstGeom>
            <a:solidFill>
              <a:srgbClr val="526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3" name="Rectangle 1134">
              <a:extLst>
                <a:ext uri="{FF2B5EF4-FFF2-40B4-BE49-F238E27FC236}">
                  <a16:creationId xmlns:a16="http://schemas.microsoft.com/office/drawing/2014/main" id="{8D27CFB4-4FB8-44D2-89CE-DB9C598824E2}"/>
                </a:ext>
              </a:extLst>
            </p:cNvPr>
            <p:cNvSpPr>
              <a:spLocks noChangeArrowheads="1"/>
            </p:cNvSpPr>
            <p:nvPr/>
          </p:nvSpPr>
          <p:spPr bwMode="auto">
            <a:xfrm>
              <a:off x="836" y="1855"/>
              <a:ext cx="6" cy="204"/>
            </a:xfrm>
            <a:prstGeom prst="rect">
              <a:avLst/>
            </a:prstGeom>
            <a:solidFill>
              <a:srgbClr val="516C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4" name="Rectangle 1135">
              <a:extLst>
                <a:ext uri="{FF2B5EF4-FFF2-40B4-BE49-F238E27FC236}">
                  <a16:creationId xmlns:a16="http://schemas.microsoft.com/office/drawing/2014/main" id="{53988509-BE68-418A-B2E3-4E33D32EA8EA}"/>
                </a:ext>
              </a:extLst>
            </p:cNvPr>
            <p:cNvSpPr>
              <a:spLocks noChangeArrowheads="1"/>
            </p:cNvSpPr>
            <p:nvPr/>
          </p:nvSpPr>
          <p:spPr bwMode="auto">
            <a:xfrm>
              <a:off x="842" y="1855"/>
              <a:ext cx="7" cy="204"/>
            </a:xfrm>
            <a:prstGeom prst="rect">
              <a:avLst/>
            </a:prstGeom>
            <a:solidFill>
              <a:srgbClr val="506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5" name="Rectangle 1136">
              <a:extLst>
                <a:ext uri="{FF2B5EF4-FFF2-40B4-BE49-F238E27FC236}">
                  <a16:creationId xmlns:a16="http://schemas.microsoft.com/office/drawing/2014/main" id="{D8C1ED66-5247-48FF-AB8D-C4204EE8FC78}"/>
                </a:ext>
              </a:extLst>
            </p:cNvPr>
            <p:cNvSpPr>
              <a:spLocks noChangeArrowheads="1"/>
            </p:cNvSpPr>
            <p:nvPr/>
          </p:nvSpPr>
          <p:spPr bwMode="auto">
            <a:xfrm>
              <a:off x="849" y="1855"/>
              <a:ext cx="6" cy="204"/>
            </a:xfrm>
            <a:prstGeom prst="rect">
              <a:avLst/>
            </a:prstGeom>
            <a:solidFill>
              <a:srgbClr val="506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6" name="Rectangle 1137">
              <a:extLst>
                <a:ext uri="{FF2B5EF4-FFF2-40B4-BE49-F238E27FC236}">
                  <a16:creationId xmlns:a16="http://schemas.microsoft.com/office/drawing/2014/main" id="{302A477C-A329-4BB1-9299-157F76D42D87}"/>
                </a:ext>
              </a:extLst>
            </p:cNvPr>
            <p:cNvSpPr>
              <a:spLocks noChangeArrowheads="1"/>
            </p:cNvSpPr>
            <p:nvPr/>
          </p:nvSpPr>
          <p:spPr bwMode="auto">
            <a:xfrm>
              <a:off x="855" y="1855"/>
              <a:ext cx="7" cy="204"/>
            </a:xfrm>
            <a:prstGeom prst="rect">
              <a:avLst/>
            </a:prstGeom>
            <a:solidFill>
              <a:srgbClr val="4F6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7" name="Rectangle 1138">
              <a:extLst>
                <a:ext uri="{FF2B5EF4-FFF2-40B4-BE49-F238E27FC236}">
                  <a16:creationId xmlns:a16="http://schemas.microsoft.com/office/drawing/2014/main" id="{63975DBB-D386-41A9-993C-0F665F292A58}"/>
                </a:ext>
              </a:extLst>
            </p:cNvPr>
            <p:cNvSpPr>
              <a:spLocks noChangeArrowheads="1"/>
            </p:cNvSpPr>
            <p:nvPr/>
          </p:nvSpPr>
          <p:spPr bwMode="auto">
            <a:xfrm>
              <a:off x="862" y="1855"/>
              <a:ext cx="7"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8" name="Rectangle 1139">
              <a:extLst>
                <a:ext uri="{FF2B5EF4-FFF2-40B4-BE49-F238E27FC236}">
                  <a16:creationId xmlns:a16="http://schemas.microsoft.com/office/drawing/2014/main" id="{401D586F-5B5E-4BF1-AE11-5F3C79FA21AD}"/>
                </a:ext>
              </a:extLst>
            </p:cNvPr>
            <p:cNvSpPr>
              <a:spLocks noChangeArrowheads="1"/>
            </p:cNvSpPr>
            <p:nvPr/>
          </p:nvSpPr>
          <p:spPr bwMode="auto">
            <a:xfrm>
              <a:off x="869" y="1855"/>
              <a:ext cx="6" cy="204"/>
            </a:xfrm>
            <a:prstGeom prst="rect">
              <a:avLst/>
            </a:prstGeom>
            <a:solidFill>
              <a:srgbClr val="4E6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59" name="Rectangle 1140">
              <a:extLst>
                <a:ext uri="{FF2B5EF4-FFF2-40B4-BE49-F238E27FC236}">
                  <a16:creationId xmlns:a16="http://schemas.microsoft.com/office/drawing/2014/main" id="{A6C4AF5F-400F-45B7-9554-70F6DF0B67C5}"/>
                </a:ext>
              </a:extLst>
            </p:cNvPr>
            <p:cNvSpPr>
              <a:spLocks noChangeArrowheads="1"/>
            </p:cNvSpPr>
            <p:nvPr/>
          </p:nvSpPr>
          <p:spPr bwMode="auto">
            <a:xfrm>
              <a:off x="875" y="1855"/>
              <a:ext cx="7" cy="204"/>
            </a:xfrm>
            <a:prstGeom prst="rect">
              <a:avLst/>
            </a:prstGeom>
            <a:solidFill>
              <a:srgbClr val="4D6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0" name="Rectangle 1141">
              <a:extLst>
                <a:ext uri="{FF2B5EF4-FFF2-40B4-BE49-F238E27FC236}">
                  <a16:creationId xmlns:a16="http://schemas.microsoft.com/office/drawing/2014/main" id="{FFCEF965-2985-4C1A-A0DE-3682EC4D7289}"/>
                </a:ext>
              </a:extLst>
            </p:cNvPr>
            <p:cNvSpPr>
              <a:spLocks noChangeArrowheads="1"/>
            </p:cNvSpPr>
            <p:nvPr/>
          </p:nvSpPr>
          <p:spPr bwMode="auto">
            <a:xfrm>
              <a:off x="882" y="1855"/>
              <a:ext cx="7" cy="204"/>
            </a:xfrm>
            <a:prstGeom prst="rect">
              <a:avLst/>
            </a:prstGeom>
            <a:solidFill>
              <a:srgbClr val="4D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1" name="Rectangle 1142">
              <a:extLst>
                <a:ext uri="{FF2B5EF4-FFF2-40B4-BE49-F238E27FC236}">
                  <a16:creationId xmlns:a16="http://schemas.microsoft.com/office/drawing/2014/main" id="{414C057B-8934-4387-BE5E-8D90A0BB8283}"/>
                </a:ext>
              </a:extLst>
            </p:cNvPr>
            <p:cNvSpPr>
              <a:spLocks noChangeArrowheads="1"/>
            </p:cNvSpPr>
            <p:nvPr/>
          </p:nvSpPr>
          <p:spPr bwMode="auto">
            <a:xfrm>
              <a:off x="889" y="1855"/>
              <a:ext cx="6" cy="204"/>
            </a:xfrm>
            <a:prstGeom prst="rect">
              <a:avLst/>
            </a:prstGeom>
            <a:solidFill>
              <a:srgbClr val="4C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2" name="Rectangle 1143">
              <a:extLst>
                <a:ext uri="{FF2B5EF4-FFF2-40B4-BE49-F238E27FC236}">
                  <a16:creationId xmlns:a16="http://schemas.microsoft.com/office/drawing/2014/main" id="{25E59482-0F76-46E9-9108-7F125D525764}"/>
                </a:ext>
              </a:extLst>
            </p:cNvPr>
            <p:cNvSpPr>
              <a:spLocks noChangeArrowheads="1"/>
            </p:cNvSpPr>
            <p:nvPr/>
          </p:nvSpPr>
          <p:spPr bwMode="auto">
            <a:xfrm>
              <a:off x="895" y="1855"/>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3" name="Rectangle 1144">
              <a:extLst>
                <a:ext uri="{FF2B5EF4-FFF2-40B4-BE49-F238E27FC236}">
                  <a16:creationId xmlns:a16="http://schemas.microsoft.com/office/drawing/2014/main" id="{C1856CFC-F2E6-4D55-89D7-79E037A19A63}"/>
                </a:ext>
              </a:extLst>
            </p:cNvPr>
            <p:cNvSpPr>
              <a:spLocks noChangeArrowheads="1"/>
            </p:cNvSpPr>
            <p:nvPr/>
          </p:nvSpPr>
          <p:spPr bwMode="auto">
            <a:xfrm>
              <a:off x="902" y="1855"/>
              <a:ext cx="6"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64" name="Rectangle 1145">
              <a:extLst>
                <a:ext uri="{FF2B5EF4-FFF2-40B4-BE49-F238E27FC236}">
                  <a16:creationId xmlns:a16="http://schemas.microsoft.com/office/drawing/2014/main" id="{E3B88843-36FC-474F-B582-0AF2756079BC}"/>
                </a:ext>
              </a:extLst>
            </p:cNvPr>
            <p:cNvSpPr>
              <a:spLocks noChangeArrowheads="1"/>
            </p:cNvSpPr>
            <p:nvPr/>
          </p:nvSpPr>
          <p:spPr bwMode="auto">
            <a:xfrm>
              <a:off x="908" y="1855"/>
              <a:ext cx="7" cy="204"/>
            </a:xfrm>
            <a:prstGeom prst="rect">
              <a:avLst/>
            </a:prstGeom>
            <a:solidFill>
              <a:srgbClr val="4C6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19" name="Freeform 1146">
            <a:extLst>
              <a:ext uri="{FF2B5EF4-FFF2-40B4-BE49-F238E27FC236}">
                <a16:creationId xmlns:a16="http://schemas.microsoft.com/office/drawing/2014/main" id="{C1E5EFB6-D576-4434-98A8-AB825B22CB52}"/>
              </a:ext>
            </a:extLst>
          </p:cNvPr>
          <p:cNvSpPr>
            <a:spLocks/>
          </p:cNvSpPr>
          <p:nvPr/>
        </p:nvSpPr>
        <p:spPr bwMode="auto">
          <a:xfrm>
            <a:off x="928688" y="2944813"/>
            <a:ext cx="512762" cy="314325"/>
          </a:xfrm>
          <a:custGeom>
            <a:avLst/>
            <a:gdLst>
              <a:gd name="T0" fmla="*/ 2147483646 w 323"/>
              <a:gd name="T1" fmla="*/ 2147483646 h 198"/>
              <a:gd name="T2" fmla="*/ 2147483646 w 323"/>
              <a:gd name="T3" fmla="*/ 0 h 198"/>
              <a:gd name="T4" fmla="*/ 0 w 323"/>
              <a:gd name="T5" fmla="*/ 0 h 198"/>
              <a:gd name="T6" fmla="*/ 2147483646 w 323"/>
              <a:gd name="T7" fmla="*/ 2147483646 h 198"/>
              <a:gd name="T8" fmla="*/ 2147483646 w 323"/>
              <a:gd name="T9" fmla="*/ 2147483646 h 198"/>
              <a:gd name="T10" fmla="*/ 0 60000 65536"/>
              <a:gd name="T11" fmla="*/ 0 60000 65536"/>
              <a:gd name="T12" fmla="*/ 0 60000 65536"/>
              <a:gd name="T13" fmla="*/ 0 60000 65536"/>
              <a:gd name="T14" fmla="*/ 0 60000 65536"/>
              <a:gd name="T15" fmla="*/ 0 w 323"/>
              <a:gd name="T16" fmla="*/ 0 h 198"/>
              <a:gd name="T17" fmla="*/ 323 w 323"/>
              <a:gd name="T18" fmla="*/ 198 h 198"/>
            </a:gdLst>
            <a:ahLst/>
            <a:cxnLst>
              <a:cxn ang="T10">
                <a:pos x="T0" y="T1"/>
              </a:cxn>
              <a:cxn ang="T11">
                <a:pos x="T2" y="T3"/>
              </a:cxn>
              <a:cxn ang="T12">
                <a:pos x="T4" y="T5"/>
              </a:cxn>
              <a:cxn ang="T13">
                <a:pos x="T6" y="T7"/>
              </a:cxn>
              <a:cxn ang="T14">
                <a:pos x="T8" y="T9"/>
              </a:cxn>
            </a:cxnLst>
            <a:rect l="T15" t="T16" r="T17" b="T18"/>
            <a:pathLst>
              <a:path w="323" h="198">
                <a:moveTo>
                  <a:pt x="323" y="198"/>
                </a:moveTo>
                <a:lnTo>
                  <a:pt x="204" y="0"/>
                </a:lnTo>
                <a:lnTo>
                  <a:pt x="0" y="0"/>
                </a:lnTo>
                <a:lnTo>
                  <a:pt x="125" y="198"/>
                </a:lnTo>
                <a:lnTo>
                  <a:pt x="323" y="198"/>
                </a:lnTo>
                <a:close/>
              </a:path>
            </a:pathLst>
          </a:custGeom>
          <a:noFill/>
          <a:ln w="11113">
            <a:solidFill>
              <a:srgbClr val="99CC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320" name="Line 1147">
            <a:extLst>
              <a:ext uri="{FF2B5EF4-FFF2-40B4-BE49-F238E27FC236}">
                <a16:creationId xmlns:a16="http://schemas.microsoft.com/office/drawing/2014/main" id="{11C9703C-E271-41E3-A8E1-BCD39F92A57F}"/>
              </a:ext>
            </a:extLst>
          </p:cNvPr>
          <p:cNvSpPr>
            <a:spLocks noChangeShapeType="1"/>
          </p:cNvSpPr>
          <p:nvPr/>
        </p:nvSpPr>
        <p:spPr bwMode="auto">
          <a:xfrm flipV="1">
            <a:off x="6565900" y="2293938"/>
            <a:ext cx="1588" cy="3521075"/>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1" name="Line 1148">
            <a:extLst>
              <a:ext uri="{FF2B5EF4-FFF2-40B4-BE49-F238E27FC236}">
                <a16:creationId xmlns:a16="http://schemas.microsoft.com/office/drawing/2014/main" id="{CAB7FA68-69BF-4821-98C8-3A1DE0A0611C}"/>
              </a:ext>
            </a:extLst>
          </p:cNvPr>
          <p:cNvSpPr>
            <a:spLocks noChangeShapeType="1"/>
          </p:cNvSpPr>
          <p:nvPr/>
        </p:nvSpPr>
        <p:spPr bwMode="auto">
          <a:xfrm>
            <a:off x="6565900" y="5815013"/>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2" name="Line 1149">
            <a:extLst>
              <a:ext uri="{FF2B5EF4-FFF2-40B4-BE49-F238E27FC236}">
                <a16:creationId xmlns:a16="http://schemas.microsoft.com/office/drawing/2014/main" id="{2BED09FC-6256-4DD5-B60C-F85685D442BF}"/>
              </a:ext>
            </a:extLst>
          </p:cNvPr>
          <p:cNvSpPr>
            <a:spLocks noChangeShapeType="1"/>
          </p:cNvSpPr>
          <p:nvPr/>
        </p:nvSpPr>
        <p:spPr bwMode="auto">
          <a:xfrm>
            <a:off x="6565900" y="5375275"/>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3" name="Line 1150">
            <a:extLst>
              <a:ext uri="{FF2B5EF4-FFF2-40B4-BE49-F238E27FC236}">
                <a16:creationId xmlns:a16="http://schemas.microsoft.com/office/drawing/2014/main" id="{6321C23C-9D7E-4959-97D5-89E21126D355}"/>
              </a:ext>
            </a:extLst>
          </p:cNvPr>
          <p:cNvSpPr>
            <a:spLocks noChangeShapeType="1"/>
          </p:cNvSpPr>
          <p:nvPr/>
        </p:nvSpPr>
        <p:spPr bwMode="auto">
          <a:xfrm>
            <a:off x="6565900" y="4935538"/>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4" name="Line 1151">
            <a:extLst>
              <a:ext uri="{FF2B5EF4-FFF2-40B4-BE49-F238E27FC236}">
                <a16:creationId xmlns:a16="http://schemas.microsoft.com/office/drawing/2014/main" id="{927C3D7A-F5D5-48C6-84A1-86979949D1C5}"/>
              </a:ext>
            </a:extLst>
          </p:cNvPr>
          <p:cNvSpPr>
            <a:spLocks noChangeShapeType="1"/>
          </p:cNvSpPr>
          <p:nvPr/>
        </p:nvSpPr>
        <p:spPr bwMode="auto">
          <a:xfrm>
            <a:off x="6565900" y="4495800"/>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5" name="Line 1152">
            <a:extLst>
              <a:ext uri="{FF2B5EF4-FFF2-40B4-BE49-F238E27FC236}">
                <a16:creationId xmlns:a16="http://schemas.microsoft.com/office/drawing/2014/main" id="{FC8685DF-6FCB-4BE3-B0EE-C5A791690980}"/>
              </a:ext>
            </a:extLst>
          </p:cNvPr>
          <p:cNvSpPr>
            <a:spLocks noChangeShapeType="1"/>
          </p:cNvSpPr>
          <p:nvPr/>
        </p:nvSpPr>
        <p:spPr bwMode="auto">
          <a:xfrm>
            <a:off x="6565900" y="4054475"/>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6" name="Line 1153">
            <a:extLst>
              <a:ext uri="{FF2B5EF4-FFF2-40B4-BE49-F238E27FC236}">
                <a16:creationId xmlns:a16="http://schemas.microsoft.com/office/drawing/2014/main" id="{1B25043D-1BD2-4B79-A3DA-5914FD9049CF}"/>
              </a:ext>
            </a:extLst>
          </p:cNvPr>
          <p:cNvSpPr>
            <a:spLocks noChangeShapeType="1"/>
          </p:cNvSpPr>
          <p:nvPr/>
        </p:nvSpPr>
        <p:spPr bwMode="auto">
          <a:xfrm>
            <a:off x="6565900" y="3614738"/>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7" name="Line 1154">
            <a:extLst>
              <a:ext uri="{FF2B5EF4-FFF2-40B4-BE49-F238E27FC236}">
                <a16:creationId xmlns:a16="http://schemas.microsoft.com/office/drawing/2014/main" id="{E7C95F0B-D3C0-4C6C-88BC-754D08044C2E}"/>
              </a:ext>
            </a:extLst>
          </p:cNvPr>
          <p:cNvSpPr>
            <a:spLocks noChangeShapeType="1"/>
          </p:cNvSpPr>
          <p:nvPr/>
        </p:nvSpPr>
        <p:spPr bwMode="auto">
          <a:xfrm>
            <a:off x="6565900" y="3175000"/>
            <a:ext cx="63500" cy="1588"/>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8" name="Line 1155">
            <a:extLst>
              <a:ext uri="{FF2B5EF4-FFF2-40B4-BE49-F238E27FC236}">
                <a16:creationId xmlns:a16="http://schemas.microsoft.com/office/drawing/2014/main" id="{486EA7C6-01F7-41C1-BFE4-9832FC073E84}"/>
              </a:ext>
            </a:extLst>
          </p:cNvPr>
          <p:cNvSpPr>
            <a:spLocks noChangeShapeType="1"/>
          </p:cNvSpPr>
          <p:nvPr/>
        </p:nvSpPr>
        <p:spPr bwMode="auto">
          <a:xfrm>
            <a:off x="6565900" y="2735263"/>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29" name="Line 1156">
            <a:extLst>
              <a:ext uri="{FF2B5EF4-FFF2-40B4-BE49-F238E27FC236}">
                <a16:creationId xmlns:a16="http://schemas.microsoft.com/office/drawing/2014/main" id="{F85AEC2B-D129-44F7-81EE-981B1E511B1A}"/>
              </a:ext>
            </a:extLst>
          </p:cNvPr>
          <p:cNvSpPr>
            <a:spLocks noChangeShapeType="1"/>
          </p:cNvSpPr>
          <p:nvPr/>
        </p:nvSpPr>
        <p:spPr bwMode="auto">
          <a:xfrm>
            <a:off x="6565900" y="2293938"/>
            <a:ext cx="63500"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30" name="Rectangle 1157">
            <a:extLst>
              <a:ext uri="{FF2B5EF4-FFF2-40B4-BE49-F238E27FC236}">
                <a16:creationId xmlns:a16="http://schemas.microsoft.com/office/drawing/2014/main" id="{469F068D-51C1-4663-ABDF-EE45A1679F60}"/>
              </a:ext>
            </a:extLst>
          </p:cNvPr>
          <p:cNvSpPr>
            <a:spLocks noChangeArrowheads="1"/>
          </p:cNvSpPr>
          <p:nvPr/>
        </p:nvSpPr>
        <p:spPr bwMode="auto">
          <a:xfrm>
            <a:off x="6681788" y="5637213"/>
            <a:ext cx="3349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0</a:t>
            </a:r>
            <a:endParaRPr lang="en-US" altLang="en-US" sz="2400">
              <a:latin typeface="Tahoma" panose="020B0604030504040204" pitchFamily="34" charset="0"/>
            </a:endParaRPr>
          </a:p>
        </p:txBody>
      </p:sp>
      <p:sp>
        <p:nvSpPr>
          <p:cNvPr id="53331" name="Rectangle 1158">
            <a:extLst>
              <a:ext uri="{FF2B5EF4-FFF2-40B4-BE49-F238E27FC236}">
                <a16:creationId xmlns:a16="http://schemas.microsoft.com/office/drawing/2014/main" id="{54EE545D-FDDE-484B-ACAB-A3F967B1A573}"/>
              </a:ext>
            </a:extLst>
          </p:cNvPr>
          <p:cNvSpPr>
            <a:spLocks noChangeArrowheads="1"/>
          </p:cNvSpPr>
          <p:nvPr/>
        </p:nvSpPr>
        <p:spPr bwMode="auto">
          <a:xfrm>
            <a:off x="6681788" y="5197475"/>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10</a:t>
            </a:r>
            <a:endParaRPr lang="en-US" altLang="en-US" sz="2400">
              <a:latin typeface="Tahoma" panose="020B0604030504040204" pitchFamily="34" charset="0"/>
            </a:endParaRPr>
          </a:p>
        </p:txBody>
      </p:sp>
      <p:sp>
        <p:nvSpPr>
          <p:cNvPr id="53332" name="Rectangle 1159">
            <a:extLst>
              <a:ext uri="{FF2B5EF4-FFF2-40B4-BE49-F238E27FC236}">
                <a16:creationId xmlns:a16="http://schemas.microsoft.com/office/drawing/2014/main" id="{518BF9A3-A19E-47E7-AF69-A8D3F186EE06}"/>
              </a:ext>
            </a:extLst>
          </p:cNvPr>
          <p:cNvSpPr>
            <a:spLocks noChangeArrowheads="1"/>
          </p:cNvSpPr>
          <p:nvPr/>
        </p:nvSpPr>
        <p:spPr bwMode="auto">
          <a:xfrm>
            <a:off x="6681788" y="4757738"/>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20</a:t>
            </a:r>
            <a:endParaRPr lang="en-US" altLang="en-US" sz="2400">
              <a:latin typeface="Tahoma" panose="020B0604030504040204" pitchFamily="34" charset="0"/>
            </a:endParaRPr>
          </a:p>
        </p:txBody>
      </p:sp>
      <p:sp>
        <p:nvSpPr>
          <p:cNvPr id="53333" name="Rectangle 1160">
            <a:extLst>
              <a:ext uri="{FF2B5EF4-FFF2-40B4-BE49-F238E27FC236}">
                <a16:creationId xmlns:a16="http://schemas.microsoft.com/office/drawing/2014/main" id="{59D494BB-52E0-4285-81AD-4D57B8D61B2D}"/>
              </a:ext>
            </a:extLst>
          </p:cNvPr>
          <p:cNvSpPr>
            <a:spLocks noChangeArrowheads="1"/>
          </p:cNvSpPr>
          <p:nvPr/>
        </p:nvSpPr>
        <p:spPr bwMode="auto">
          <a:xfrm>
            <a:off x="6681788" y="4316413"/>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30</a:t>
            </a:r>
            <a:endParaRPr lang="en-US" altLang="en-US" sz="2400">
              <a:latin typeface="Tahoma" panose="020B0604030504040204" pitchFamily="34" charset="0"/>
            </a:endParaRPr>
          </a:p>
        </p:txBody>
      </p:sp>
      <p:sp>
        <p:nvSpPr>
          <p:cNvPr id="53334" name="Rectangle 1161">
            <a:extLst>
              <a:ext uri="{FF2B5EF4-FFF2-40B4-BE49-F238E27FC236}">
                <a16:creationId xmlns:a16="http://schemas.microsoft.com/office/drawing/2014/main" id="{B68D409B-D3B1-4A4F-9073-54DFD9BCC3C7}"/>
              </a:ext>
            </a:extLst>
          </p:cNvPr>
          <p:cNvSpPr>
            <a:spLocks noChangeArrowheads="1"/>
          </p:cNvSpPr>
          <p:nvPr/>
        </p:nvSpPr>
        <p:spPr bwMode="auto">
          <a:xfrm>
            <a:off x="6681788" y="3876675"/>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40</a:t>
            </a:r>
            <a:endParaRPr lang="en-US" altLang="en-US" sz="2400">
              <a:latin typeface="Tahoma" panose="020B0604030504040204" pitchFamily="34" charset="0"/>
            </a:endParaRPr>
          </a:p>
        </p:txBody>
      </p:sp>
      <p:sp>
        <p:nvSpPr>
          <p:cNvPr id="53335" name="Rectangle 1162">
            <a:extLst>
              <a:ext uri="{FF2B5EF4-FFF2-40B4-BE49-F238E27FC236}">
                <a16:creationId xmlns:a16="http://schemas.microsoft.com/office/drawing/2014/main" id="{78A77B80-8CE7-4FC1-B100-647EF70C1F6E}"/>
              </a:ext>
            </a:extLst>
          </p:cNvPr>
          <p:cNvSpPr>
            <a:spLocks noChangeArrowheads="1"/>
          </p:cNvSpPr>
          <p:nvPr/>
        </p:nvSpPr>
        <p:spPr bwMode="auto">
          <a:xfrm>
            <a:off x="6681788" y="3436938"/>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50</a:t>
            </a:r>
            <a:endParaRPr lang="en-US" altLang="en-US" sz="2400">
              <a:latin typeface="Tahoma" panose="020B0604030504040204" pitchFamily="34" charset="0"/>
            </a:endParaRPr>
          </a:p>
        </p:txBody>
      </p:sp>
      <p:sp>
        <p:nvSpPr>
          <p:cNvPr id="53336" name="Rectangle 1163">
            <a:extLst>
              <a:ext uri="{FF2B5EF4-FFF2-40B4-BE49-F238E27FC236}">
                <a16:creationId xmlns:a16="http://schemas.microsoft.com/office/drawing/2014/main" id="{64A546DC-50D0-4F30-9AF9-E4E92F703DA5}"/>
              </a:ext>
            </a:extLst>
          </p:cNvPr>
          <p:cNvSpPr>
            <a:spLocks noChangeArrowheads="1"/>
          </p:cNvSpPr>
          <p:nvPr/>
        </p:nvSpPr>
        <p:spPr bwMode="auto">
          <a:xfrm>
            <a:off x="6681788" y="2997200"/>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60</a:t>
            </a:r>
            <a:endParaRPr lang="en-US" altLang="en-US" sz="2400">
              <a:latin typeface="Tahoma" panose="020B0604030504040204" pitchFamily="34" charset="0"/>
            </a:endParaRPr>
          </a:p>
        </p:txBody>
      </p:sp>
      <p:sp>
        <p:nvSpPr>
          <p:cNvPr id="53337" name="Rectangle 1164">
            <a:extLst>
              <a:ext uri="{FF2B5EF4-FFF2-40B4-BE49-F238E27FC236}">
                <a16:creationId xmlns:a16="http://schemas.microsoft.com/office/drawing/2014/main" id="{6FF45A84-E1F5-43B4-A8C4-3530C1AFB99F}"/>
              </a:ext>
            </a:extLst>
          </p:cNvPr>
          <p:cNvSpPr>
            <a:spLocks noChangeArrowheads="1"/>
          </p:cNvSpPr>
          <p:nvPr/>
        </p:nvSpPr>
        <p:spPr bwMode="auto">
          <a:xfrm>
            <a:off x="6681788" y="2555875"/>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70</a:t>
            </a:r>
            <a:endParaRPr lang="en-US" altLang="en-US" sz="2400">
              <a:latin typeface="Tahoma" panose="020B0604030504040204" pitchFamily="34" charset="0"/>
            </a:endParaRPr>
          </a:p>
        </p:txBody>
      </p:sp>
      <p:sp>
        <p:nvSpPr>
          <p:cNvPr id="53338" name="Rectangle 1165">
            <a:extLst>
              <a:ext uri="{FF2B5EF4-FFF2-40B4-BE49-F238E27FC236}">
                <a16:creationId xmlns:a16="http://schemas.microsoft.com/office/drawing/2014/main" id="{C6F06C10-7109-4AAF-8841-7F7CE75966F9}"/>
              </a:ext>
            </a:extLst>
          </p:cNvPr>
          <p:cNvSpPr>
            <a:spLocks noChangeArrowheads="1"/>
          </p:cNvSpPr>
          <p:nvPr/>
        </p:nvSpPr>
        <p:spPr bwMode="auto">
          <a:xfrm>
            <a:off x="6681788" y="2116138"/>
            <a:ext cx="523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80</a:t>
            </a:r>
            <a:endParaRPr lang="en-US" altLang="en-US" sz="2400">
              <a:latin typeface="Tahoma" panose="020B0604030504040204" pitchFamily="34" charset="0"/>
            </a:endParaRPr>
          </a:p>
        </p:txBody>
      </p:sp>
      <p:sp>
        <p:nvSpPr>
          <p:cNvPr id="53339" name="Line 1166">
            <a:extLst>
              <a:ext uri="{FF2B5EF4-FFF2-40B4-BE49-F238E27FC236}">
                <a16:creationId xmlns:a16="http://schemas.microsoft.com/office/drawing/2014/main" id="{BF92FCFA-9412-40A7-AB6B-664838E3DF33}"/>
              </a:ext>
            </a:extLst>
          </p:cNvPr>
          <p:cNvSpPr>
            <a:spLocks noChangeShapeType="1"/>
          </p:cNvSpPr>
          <p:nvPr/>
        </p:nvSpPr>
        <p:spPr bwMode="auto">
          <a:xfrm flipH="1">
            <a:off x="885825" y="5815013"/>
            <a:ext cx="5680075" cy="1587"/>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0" name="Line 1167">
            <a:extLst>
              <a:ext uri="{FF2B5EF4-FFF2-40B4-BE49-F238E27FC236}">
                <a16:creationId xmlns:a16="http://schemas.microsoft.com/office/drawing/2014/main" id="{512CD5E1-46D6-46ED-AC81-1430A84E0B06}"/>
              </a:ext>
            </a:extLst>
          </p:cNvPr>
          <p:cNvSpPr>
            <a:spLocks noChangeShapeType="1"/>
          </p:cNvSpPr>
          <p:nvPr/>
        </p:nvSpPr>
        <p:spPr bwMode="auto">
          <a:xfrm>
            <a:off x="885825"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1" name="Line 1168">
            <a:extLst>
              <a:ext uri="{FF2B5EF4-FFF2-40B4-BE49-F238E27FC236}">
                <a16:creationId xmlns:a16="http://schemas.microsoft.com/office/drawing/2014/main" id="{A4C9979E-14F6-4248-8E1D-B808AE972B7A}"/>
              </a:ext>
            </a:extLst>
          </p:cNvPr>
          <p:cNvSpPr>
            <a:spLocks noChangeShapeType="1"/>
          </p:cNvSpPr>
          <p:nvPr/>
        </p:nvSpPr>
        <p:spPr bwMode="auto">
          <a:xfrm>
            <a:off x="2311400"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2" name="Line 1169">
            <a:extLst>
              <a:ext uri="{FF2B5EF4-FFF2-40B4-BE49-F238E27FC236}">
                <a16:creationId xmlns:a16="http://schemas.microsoft.com/office/drawing/2014/main" id="{0AB02B6F-48AA-4E76-94DF-963B33711FDE}"/>
              </a:ext>
            </a:extLst>
          </p:cNvPr>
          <p:cNvSpPr>
            <a:spLocks noChangeShapeType="1"/>
          </p:cNvSpPr>
          <p:nvPr/>
        </p:nvSpPr>
        <p:spPr bwMode="auto">
          <a:xfrm>
            <a:off x="3725863" y="5815013"/>
            <a:ext cx="1587"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3" name="Line 1170">
            <a:extLst>
              <a:ext uri="{FF2B5EF4-FFF2-40B4-BE49-F238E27FC236}">
                <a16:creationId xmlns:a16="http://schemas.microsoft.com/office/drawing/2014/main" id="{3D9E9E64-4FDC-498C-8436-56B1CC510C59}"/>
              </a:ext>
            </a:extLst>
          </p:cNvPr>
          <p:cNvSpPr>
            <a:spLocks noChangeShapeType="1"/>
          </p:cNvSpPr>
          <p:nvPr/>
        </p:nvSpPr>
        <p:spPr bwMode="auto">
          <a:xfrm>
            <a:off x="5151438" y="5815013"/>
            <a:ext cx="1587"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344" name="Line 1171">
            <a:extLst>
              <a:ext uri="{FF2B5EF4-FFF2-40B4-BE49-F238E27FC236}">
                <a16:creationId xmlns:a16="http://schemas.microsoft.com/office/drawing/2014/main" id="{AADB486E-5F03-46C5-88EE-5D3665A72D42}"/>
              </a:ext>
            </a:extLst>
          </p:cNvPr>
          <p:cNvSpPr>
            <a:spLocks noChangeShapeType="1"/>
          </p:cNvSpPr>
          <p:nvPr/>
        </p:nvSpPr>
        <p:spPr bwMode="auto">
          <a:xfrm>
            <a:off x="6565900" y="5815013"/>
            <a:ext cx="1588" cy="63500"/>
          </a:xfrm>
          <a:prstGeom prst="line">
            <a:avLst/>
          </a:prstGeom>
          <a:noFill/>
          <a:ln w="11113">
            <a:solidFill>
              <a:srgbClr val="FDE21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9956" name="Rectangle 1172">
            <a:extLst>
              <a:ext uri="{FF2B5EF4-FFF2-40B4-BE49-F238E27FC236}">
                <a16:creationId xmlns:a16="http://schemas.microsoft.com/office/drawing/2014/main" id="{DC92A437-7B2F-4FBC-B893-57EB7822AB54}"/>
              </a:ext>
            </a:extLst>
          </p:cNvPr>
          <p:cNvSpPr>
            <a:spLocks noChangeArrowheads="1"/>
          </p:cNvSpPr>
          <p:nvPr/>
        </p:nvSpPr>
        <p:spPr bwMode="auto">
          <a:xfrm>
            <a:off x="1243013" y="5930900"/>
            <a:ext cx="877887" cy="365125"/>
          </a:xfrm>
          <a:prstGeom prst="rect">
            <a:avLst/>
          </a:prstGeom>
          <a:noFill/>
          <a:ln w="9525">
            <a:noFill/>
            <a:miter lim="800000"/>
            <a:headEnd/>
            <a:tailEnd/>
          </a:ln>
        </p:spPr>
        <p:txBody>
          <a:bodyPr wrap="none" lIns="0" tIns="0" rIns="0" bIns="0">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eaLnBrk="1" hangingPunct="1">
              <a:defRPr/>
            </a:pPr>
            <a:r>
              <a:rPr lang="en-US" altLang="en-US" sz="2400" b="1">
                <a:solidFill>
                  <a:srgbClr val="F6D902"/>
                </a:solidFill>
                <a:effectLst>
                  <a:outerShdw blurRad="38100" dist="38100" dir="2700000" algn="tl">
                    <a:srgbClr val="000000"/>
                  </a:outerShdw>
                </a:effectLst>
                <a:latin typeface="Tahoma" panose="020B0604030504040204" pitchFamily="34" charset="0"/>
                <a:cs typeface="Arial" panose="020B0604020202020204" pitchFamily="34" charset="0"/>
              </a:rPr>
              <a:t>North</a:t>
            </a:r>
          </a:p>
        </p:txBody>
      </p:sp>
      <p:sp>
        <p:nvSpPr>
          <p:cNvPr id="119957" name="Rectangle 1173">
            <a:extLst>
              <a:ext uri="{FF2B5EF4-FFF2-40B4-BE49-F238E27FC236}">
                <a16:creationId xmlns:a16="http://schemas.microsoft.com/office/drawing/2014/main" id="{6E47C8DB-C6C5-4F86-B414-3EECF49BD206}"/>
              </a:ext>
            </a:extLst>
          </p:cNvPr>
          <p:cNvSpPr>
            <a:spLocks noChangeArrowheads="1"/>
          </p:cNvSpPr>
          <p:nvPr/>
        </p:nvSpPr>
        <p:spPr bwMode="auto">
          <a:xfrm>
            <a:off x="1095375" y="6245225"/>
            <a:ext cx="1246188" cy="365125"/>
          </a:xfrm>
          <a:prstGeom prst="rect">
            <a:avLst/>
          </a:prstGeom>
          <a:noFill/>
          <a:ln w="9525">
            <a:noFill/>
            <a:miter lim="800000"/>
            <a:headEnd/>
            <a:tailEnd/>
          </a:ln>
        </p:spPr>
        <p:txBody>
          <a:bodyPr wrap="none" lIns="0" tIns="0" rIns="0" bIns="0">
            <a:spAutoFit/>
          </a:bodyPr>
          <a:lstStyle/>
          <a:p>
            <a:pPr eaLnBrk="1" hangingPunct="1">
              <a:defRPr/>
            </a:pPr>
            <a:r>
              <a:rPr lang="en-US" sz="2400" b="1">
                <a:solidFill>
                  <a:srgbClr val="FDE219"/>
                </a:solidFill>
                <a:effectLst>
                  <a:outerShdw blurRad="38100" dist="38100" dir="2700000" algn="tl">
                    <a:srgbClr val="000000"/>
                  </a:outerShdw>
                </a:effectLst>
                <a:latin typeface="Tahoma" pitchFamily="34" charset="0"/>
                <a:ea typeface="+mn-ea"/>
              </a:rPr>
              <a:t>America</a:t>
            </a:r>
            <a:endParaRPr lang="en-US" sz="2400">
              <a:effectLst>
                <a:outerShdw blurRad="38100" dist="38100" dir="2700000" algn="tl">
                  <a:srgbClr val="FFFFFF"/>
                </a:outerShdw>
              </a:effectLst>
              <a:latin typeface="Tahoma" pitchFamily="34" charset="0"/>
              <a:ea typeface="+mn-ea"/>
            </a:endParaRPr>
          </a:p>
        </p:txBody>
      </p:sp>
      <p:sp>
        <p:nvSpPr>
          <p:cNvPr id="53347" name="Rectangle 1174">
            <a:extLst>
              <a:ext uri="{FF2B5EF4-FFF2-40B4-BE49-F238E27FC236}">
                <a16:creationId xmlns:a16="http://schemas.microsoft.com/office/drawing/2014/main" id="{3EC493A8-6E36-4A10-A3A2-041EDA8842AA}"/>
              </a:ext>
            </a:extLst>
          </p:cNvPr>
          <p:cNvSpPr>
            <a:spLocks noChangeArrowheads="1"/>
          </p:cNvSpPr>
          <p:nvPr/>
        </p:nvSpPr>
        <p:spPr bwMode="auto">
          <a:xfrm>
            <a:off x="2584450" y="5930900"/>
            <a:ext cx="10160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000" b="1">
                <a:solidFill>
                  <a:srgbClr val="FDE219"/>
                </a:solidFill>
                <a:latin typeface="Tahoma" panose="020B0604030504040204" pitchFamily="34" charset="0"/>
              </a:rPr>
              <a:t>Europe</a:t>
            </a:r>
            <a:endParaRPr lang="en-US" altLang="en-US" sz="2400">
              <a:latin typeface="Tahoma" panose="020B0604030504040204" pitchFamily="34" charset="0"/>
            </a:endParaRPr>
          </a:p>
        </p:txBody>
      </p:sp>
      <p:sp>
        <p:nvSpPr>
          <p:cNvPr id="53348" name="Rectangle 1175">
            <a:extLst>
              <a:ext uri="{FF2B5EF4-FFF2-40B4-BE49-F238E27FC236}">
                <a16:creationId xmlns:a16="http://schemas.microsoft.com/office/drawing/2014/main" id="{82EC4318-CBEF-4BB2-9B70-4211E7822202}"/>
              </a:ext>
            </a:extLst>
          </p:cNvPr>
          <p:cNvSpPr>
            <a:spLocks noChangeArrowheads="1"/>
          </p:cNvSpPr>
          <p:nvPr/>
        </p:nvSpPr>
        <p:spPr bwMode="auto">
          <a:xfrm>
            <a:off x="3851275" y="5930900"/>
            <a:ext cx="11382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000" b="1">
                <a:solidFill>
                  <a:srgbClr val="FDE219"/>
                </a:solidFill>
                <a:latin typeface="Tahoma" panose="020B0604030504040204" pitchFamily="34" charset="0"/>
              </a:rPr>
              <a:t>Australia</a:t>
            </a:r>
            <a:endParaRPr lang="en-US" altLang="en-US" sz="2400">
              <a:latin typeface="Tahoma" panose="020B0604030504040204" pitchFamily="34" charset="0"/>
            </a:endParaRPr>
          </a:p>
        </p:txBody>
      </p:sp>
      <p:sp>
        <p:nvSpPr>
          <p:cNvPr id="53349" name="Rectangle 1176">
            <a:extLst>
              <a:ext uri="{FF2B5EF4-FFF2-40B4-BE49-F238E27FC236}">
                <a16:creationId xmlns:a16="http://schemas.microsoft.com/office/drawing/2014/main" id="{6758B8DF-A08D-4F3B-B233-EF84A84B1A8C}"/>
              </a:ext>
            </a:extLst>
          </p:cNvPr>
          <p:cNvSpPr>
            <a:spLocks noChangeArrowheads="1"/>
          </p:cNvSpPr>
          <p:nvPr/>
        </p:nvSpPr>
        <p:spPr bwMode="auto">
          <a:xfrm>
            <a:off x="7246938" y="2314575"/>
            <a:ext cx="1751012" cy="2128838"/>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nvGrpSpPr>
          <p:cNvPr id="53350" name="Group 1177">
            <a:extLst>
              <a:ext uri="{FF2B5EF4-FFF2-40B4-BE49-F238E27FC236}">
                <a16:creationId xmlns:a16="http://schemas.microsoft.com/office/drawing/2014/main" id="{A7029A83-BC6D-4662-90CE-C0F2A4B68CC4}"/>
              </a:ext>
            </a:extLst>
          </p:cNvPr>
          <p:cNvGrpSpPr>
            <a:grpSpLocks/>
          </p:cNvGrpSpPr>
          <p:nvPr/>
        </p:nvGrpSpPr>
        <p:grpSpPr bwMode="auto">
          <a:xfrm>
            <a:off x="7467600" y="2598738"/>
            <a:ext cx="177800" cy="177800"/>
            <a:chOff x="4704" y="1637"/>
            <a:chExt cx="112" cy="112"/>
          </a:xfrm>
        </p:grpSpPr>
        <p:sp>
          <p:nvSpPr>
            <p:cNvPr id="53398" name="Rectangle 1178">
              <a:extLst>
                <a:ext uri="{FF2B5EF4-FFF2-40B4-BE49-F238E27FC236}">
                  <a16:creationId xmlns:a16="http://schemas.microsoft.com/office/drawing/2014/main" id="{64B55D10-1D43-4EB1-994C-698E2410A443}"/>
                </a:ext>
              </a:extLst>
            </p:cNvPr>
            <p:cNvSpPr>
              <a:spLocks noChangeArrowheads="1"/>
            </p:cNvSpPr>
            <p:nvPr/>
          </p:nvSpPr>
          <p:spPr bwMode="auto">
            <a:xfrm>
              <a:off x="4704" y="1637"/>
              <a:ext cx="6" cy="11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9" name="Rectangle 1179">
              <a:extLst>
                <a:ext uri="{FF2B5EF4-FFF2-40B4-BE49-F238E27FC236}">
                  <a16:creationId xmlns:a16="http://schemas.microsoft.com/office/drawing/2014/main" id="{51DCFACD-474E-4077-993F-DCD74C8134B9}"/>
                </a:ext>
              </a:extLst>
            </p:cNvPr>
            <p:cNvSpPr>
              <a:spLocks noChangeArrowheads="1"/>
            </p:cNvSpPr>
            <p:nvPr/>
          </p:nvSpPr>
          <p:spPr bwMode="auto">
            <a:xfrm>
              <a:off x="4710" y="1637"/>
              <a:ext cx="7" cy="112"/>
            </a:xfrm>
            <a:prstGeom prst="rect">
              <a:avLst/>
            </a:prstGeom>
            <a:solidFill>
              <a:srgbClr val="98C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0" name="Rectangle 1180">
              <a:extLst>
                <a:ext uri="{FF2B5EF4-FFF2-40B4-BE49-F238E27FC236}">
                  <a16:creationId xmlns:a16="http://schemas.microsoft.com/office/drawing/2014/main" id="{AFC3BF1B-AC68-40CE-9364-6A513F83ABDA}"/>
                </a:ext>
              </a:extLst>
            </p:cNvPr>
            <p:cNvSpPr>
              <a:spLocks noChangeArrowheads="1"/>
            </p:cNvSpPr>
            <p:nvPr/>
          </p:nvSpPr>
          <p:spPr bwMode="auto">
            <a:xfrm>
              <a:off x="4717" y="1637"/>
              <a:ext cx="7" cy="112"/>
            </a:xfrm>
            <a:prstGeom prst="rect">
              <a:avLst/>
            </a:prstGeom>
            <a:solidFill>
              <a:srgbClr val="97CA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1" name="Rectangle 1181">
              <a:extLst>
                <a:ext uri="{FF2B5EF4-FFF2-40B4-BE49-F238E27FC236}">
                  <a16:creationId xmlns:a16="http://schemas.microsoft.com/office/drawing/2014/main" id="{72A08C14-6475-4EA7-8CF2-A794510A6280}"/>
                </a:ext>
              </a:extLst>
            </p:cNvPr>
            <p:cNvSpPr>
              <a:spLocks noChangeArrowheads="1"/>
            </p:cNvSpPr>
            <p:nvPr/>
          </p:nvSpPr>
          <p:spPr bwMode="auto">
            <a:xfrm>
              <a:off x="4724" y="1637"/>
              <a:ext cx="6" cy="112"/>
            </a:xfrm>
            <a:prstGeom prst="rect">
              <a:avLst/>
            </a:prstGeom>
            <a:solidFill>
              <a:srgbClr val="97C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2" name="Rectangle 1182">
              <a:extLst>
                <a:ext uri="{FF2B5EF4-FFF2-40B4-BE49-F238E27FC236}">
                  <a16:creationId xmlns:a16="http://schemas.microsoft.com/office/drawing/2014/main" id="{6F614163-781C-4FC0-9706-56D79BB9D0BF}"/>
                </a:ext>
              </a:extLst>
            </p:cNvPr>
            <p:cNvSpPr>
              <a:spLocks noChangeArrowheads="1"/>
            </p:cNvSpPr>
            <p:nvPr/>
          </p:nvSpPr>
          <p:spPr bwMode="auto">
            <a:xfrm>
              <a:off x="4730" y="1637"/>
              <a:ext cx="7" cy="112"/>
            </a:xfrm>
            <a:prstGeom prst="rect">
              <a:avLst/>
            </a:prstGeom>
            <a:solidFill>
              <a:srgbClr val="96C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3" name="Rectangle 1183">
              <a:extLst>
                <a:ext uri="{FF2B5EF4-FFF2-40B4-BE49-F238E27FC236}">
                  <a16:creationId xmlns:a16="http://schemas.microsoft.com/office/drawing/2014/main" id="{6630056D-1A4C-4F7A-B24C-463624C2E969}"/>
                </a:ext>
              </a:extLst>
            </p:cNvPr>
            <p:cNvSpPr>
              <a:spLocks noChangeArrowheads="1"/>
            </p:cNvSpPr>
            <p:nvPr/>
          </p:nvSpPr>
          <p:spPr bwMode="auto">
            <a:xfrm>
              <a:off x="4737" y="1637"/>
              <a:ext cx="6" cy="112"/>
            </a:xfrm>
            <a:prstGeom prst="rect">
              <a:avLst/>
            </a:prstGeom>
            <a:solidFill>
              <a:srgbClr val="94C6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4" name="Rectangle 1184">
              <a:extLst>
                <a:ext uri="{FF2B5EF4-FFF2-40B4-BE49-F238E27FC236}">
                  <a16:creationId xmlns:a16="http://schemas.microsoft.com/office/drawing/2014/main" id="{65B6845C-30AD-4545-9A7B-BD1AA9EB05F1}"/>
                </a:ext>
              </a:extLst>
            </p:cNvPr>
            <p:cNvSpPr>
              <a:spLocks noChangeArrowheads="1"/>
            </p:cNvSpPr>
            <p:nvPr/>
          </p:nvSpPr>
          <p:spPr bwMode="auto">
            <a:xfrm>
              <a:off x="4743" y="1637"/>
              <a:ext cx="7" cy="112"/>
            </a:xfrm>
            <a:prstGeom prst="rect">
              <a:avLst/>
            </a:prstGeom>
            <a:solidFill>
              <a:srgbClr val="93C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5" name="Rectangle 1185">
              <a:extLst>
                <a:ext uri="{FF2B5EF4-FFF2-40B4-BE49-F238E27FC236}">
                  <a16:creationId xmlns:a16="http://schemas.microsoft.com/office/drawing/2014/main" id="{74CEA215-5ACA-46EC-A9C4-3A947F49A369}"/>
                </a:ext>
              </a:extLst>
            </p:cNvPr>
            <p:cNvSpPr>
              <a:spLocks noChangeArrowheads="1"/>
            </p:cNvSpPr>
            <p:nvPr/>
          </p:nvSpPr>
          <p:spPr bwMode="auto">
            <a:xfrm>
              <a:off x="4750" y="1637"/>
              <a:ext cx="7" cy="112"/>
            </a:xfrm>
            <a:prstGeom prst="rect">
              <a:avLst/>
            </a:prstGeom>
            <a:solidFill>
              <a:srgbClr val="91C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6" name="Rectangle 1186">
              <a:extLst>
                <a:ext uri="{FF2B5EF4-FFF2-40B4-BE49-F238E27FC236}">
                  <a16:creationId xmlns:a16="http://schemas.microsoft.com/office/drawing/2014/main" id="{5B47C083-02EA-4343-AC2B-87CC668F15C5}"/>
                </a:ext>
              </a:extLst>
            </p:cNvPr>
            <p:cNvSpPr>
              <a:spLocks noChangeArrowheads="1"/>
            </p:cNvSpPr>
            <p:nvPr/>
          </p:nvSpPr>
          <p:spPr bwMode="auto">
            <a:xfrm>
              <a:off x="4757" y="1637"/>
              <a:ext cx="6" cy="112"/>
            </a:xfrm>
            <a:prstGeom prst="rect">
              <a:avLst/>
            </a:prstGeom>
            <a:solidFill>
              <a:srgbClr val="8FB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7" name="Rectangle 1187">
              <a:extLst>
                <a:ext uri="{FF2B5EF4-FFF2-40B4-BE49-F238E27FC236}">
                  <a16:creationId xmlns:a16="http://schemas.microsoft.com/office/drawing/2014/main" id="{B8DB7D6E-C92A-4631-BF74-CDB8507F6900}"/>
                </a:ext>
              </a:extLst>
            </p:cNvPr>
            <p:cNvSpPr>
              <a:spLocks noChangeArrowheads="1"/>
            </p:cNvSpPr>
            <p:nvPr/>
          </p:nvSpPr>
          <p:spPr bwMode="auto">
            <a:xfrm>
              <a:off x="4763" y="1637"/>
              <a:ext cx="7" cy="112"/>
            </a:xfrm>
            <a:prstGeom prst="rect">
              <a:avLst/>
            </a:prstGeom>
            <a:solidFill>
              <a:srgbClr val="8DBD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8" name="Rectangle 1188">
              <a:extLst>
                <a:ext uri="{FF2B5EF4-FFF2-40B4-BE49-F238E27FC236}">
                  <a16:creationId xmlns:a16="http://schemas.microsoft.com/office/drawing/2014/main" id="{3818B123-610E-4F15-9AA8-081D707BB035}"/>
                </a:ext>
              </a:extLst>
            </p:cNvPr>
            <p:cNvSpPr>
              <a:spLocks noChangeArrowheads="1"/>
            </p:cNvSpPr>
            <p:nvPr/>
          </p:nvSpPr>
          <p:spPr bwMode="auto">
            <a:xfrm>
              <a:off x="4770" y="1637"/>
              <a:ext cx="6" cy="112"/>
            </a:xfrm>
            <a:prstGeom prst="rect">
              <a:avLst/>
            </a:prstGeom>
            <a:solidFill>
              <a:srgbClr val="8CBB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09" name="Rectangle 1189">
              <a:extLst>
                <a:ext uri="{FF2B5EF4-FFF2-40B4-BE49-F238E27FC236}">
                  <a16:creationId xmlns:a16="http://schemas.microsoft.com/office/drawing/2014/main" id="{AA333B15-C115-4491-B0ED-434D3045F0A7}"/>
                </a:ext>
              </a:extLst>
            </p:cNvPr>
            <p:cNvSpPr>
              <a:spLocks noChangeArrowheads="1"/>
            </p:cNvSpPr>
            <p:nvPr/>
          </p:nvSpPr>
          <p:spPr bwMode="auto">
            <a:xfrm>
              <a:off x="4776" y="1637"/>
              <a:ext cx="7" cy="112"/>
            </a:xfrm>
            <a:prstGeom prst="rect">
              <a:avLst/>
            </a:prstGeom>
            <a:solidFill>
              <a:srgbClr val="8AB8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0" name="Rectangle 1190">
              <a:extLst>
                <a:ext uri="{FF2B5EF4-FFF2-40B4-BE49-F238E27FC236}">
                  <a16:creationId xmlns:a16="http://schemas.microsoft.com/office/drawing/2014/main" id="{061EFE6F-C10E-4E0E-A9B0-2438F26C4017}"/>
                </a:ext>
              </a:extLst>
            </p:cNvPr>
            <p:cNvSpPr>
              <a:spLocks noChangeArrowheads="1"/>
            </p:cNvSpPr>
            <p:nvPr/>
          </p:nvSpPr>
          <p:spPr bwMode="auto">
            <a:xfrm>
              <a:off x="4783" y="1637"/>
              <a:ext cx="7" cy="112"/>
            </a:xfrm>
            <a:prstGeom prst="rect">
              <a:avLst/>
            </a:prstGeom>
            <a:solidFill>
              <a:srgbClr val="89B7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1" name="Rectangle 1191">
              <a:extLst>
                <a:ext uri="{FF2B5EF4-FFF2-40B4-BE49-F238E27FC236}">
                  <a16:creationId xmlns:a16="http://schemas.microsoft.com/office/drawing/2014/main" id="{52EA4580-7E02-4672-9AB7-A358E20A75D3}"/>
                </a:ext>
              </a:extLst>
            </p:cNvPr>
            <p:cNvSpPr>
              <a:spLocks noChangeArrowheads="1"/>
            </p:cNvSpPr>
            <p:nvPr/>
          </p:nvSpPr>
          <p:spPr bwMode="auto">
            <a:xfrm>
              <a:off x="4790" y="1637"/>
              <a:ext cx="6" cy="112"/>
            </a:xfrm>
            <a:prstGeom prst="rect">
              <a:avLst/>
            </a:prstGeom>
            <a:solidFill>
              <a:srgbClr val="88B5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2" name="Rectangle 1192">
              <a:extLst>
                <a:ext uri="{FF2B5EF4-FFF2-40B4-BE49-F238E27FC236}">
                  <a16:creationId xmlns:a16="http://schemas.microsoft.com/office/drawing/2014/main" id="{09454724-7043-439D-A767-F29927C6434A}"/>
                </a:ext>
              </a:extLst>
            </p:cNvPr>
            <p:cNvSpPr>
              <a:spLocks noChangeArrowheads="1"/>
            </p:cNvSpPr>
            <p:nvPr/>
          </p:nvSpPr>
          <p:spPr bwMode="auto">
            <a:xfrm>
              <a:off x="4796" y="1637"/>
              <a:ext cx="7" cy="112"/>
            </a:xfrm>
            <a:prstGeom prst="rect">
              <a:avLst/>
            </a:prstGeom>
            <a:solidFill>
              <a:srgbClr val="87B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3" name="Rectangle 1193">
              <a:extLst>
                <a:ext uri="{FF2B5EF4-FFF2-40B4-BE49-F238E27FC236}">
                  <a16:creationId xmlns:a16="http://schemas.microsoft.com/office/drawing/2014/main" id="{CAC787F3-9431-4AAB-86F3-F7B36E6AB19C}"/>
                </a:ext>
              </a:extLst>
            </p:cNvPr>
            <p:cNvSpPr>
              <a:spLocks noChangeArrowheads="1"/>
            </p:cNvSpPr>
            <p:nvPr/>
          </p:nvSpPr>
          <p:spPr bwMode="auto">
            <a:xfrm>
              <a:off x="4803" y="1637"/>
              <a:ext cx="6" cy="11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414" name="Rectangle 1194">
              <a:extLst>
                <a:ext uri="{FF2B5EF4-FFF2-40B4-BE49-F238E27FC236}">
                  <a16:creationId xmlns:a16="http://schemas.microsoft.com/office/drawing/2014/main" id="{819E5A0C-F406-4D79-9EC5-E6A733623A51}"/>
                </a:ext>
              </a:extLst>
            </p:cNvPr>
            <p:cNvSpPr>
              <a:spLocks noChangeArrowheads="1"/>
            </p:cNvSpPr>
            <p:nvPr/>
          </p:nvSpPr>
          <p:spPr bwMode="auto">
            <a:xfrm>
              <a:off x="4809" y="1637"/>
              <a:ext cx="7" cy="112"/>
            </a:xfrm>
            <a:prstGeom prst="rect">
              <a:avLst/>
            </a:prstGeom>
            <a:solidFill>
              <a:srgbClr val="86B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1" name="Rectangle 1195">
            <a:extLst>
              <a:ext uri="{FF2B5EF4-FFF2-40B4-BE49-F238E27FC236}">
                <a16:creationId xmlns:a16="http://schemas.microsoft.com/office/drawing/2014/main" id="{DBD64948-9606-4EBF-AA36-1190362BF353}"/>
              </a:ext>
            </a:extLst>
          </p:cNvPr>
          <p:cNvSpPr>
            <a:spLocks noChangeArrowheads="1"/>
          </p:cNvSpPr>
          <p:nvPr/>
        </p:nvSpPr>
        <p:spPr bwMode="auto">
          <a:xfrm>
            <a:off x="7467600" y="2598738"/>
            <a:ext cx="177800" cy="177800"/>
          </a:xfrm>
          <a:prstGeom prst="rect">
            <a:avLst/>
          </a:prstGeom>
          <a:noFill/>
          <a:ln w="11113">
            <a:solidFill>
              <a:srgbClr val="99CC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2" name="Rectangle 1196">
            <a:extLst>
              <a:ext uri="{FF2B5EF4-FFF2-40B4-BE49-F238E27FC236}">
                <a16:creationId xmlns:a16="http://schemas.microsoft.com/office/drawing/2014/main" id="{8FFD9794-FE80-48DB-B2F5-A3BD1024557D}"/>
              </a:ext>
            </a:extLst>
          </p:cNvPr>
          <p:cNvSpPr>
            <a:spLocks noChangeArrowheads="1"/>
          </p:cNvSpPr>
          <p:nvPr/>
        </p:nvSpPr>
        <p:spPr bwMode="auto">
          <a:xfrm>
            <a:off x="7729538" y="2505075"/>
            <a:ext cx="12366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i="1">
                <a:solidFill>
                  <a:srgbClr val="FDE219"/>
                </a:solidFill>
                <a:latin typeface="Tahoma" panose="020B0604030504040204" pitchFamily="34" charset="0"/>
              </a:rPr>
              <a:t>Mode A</a:t>
            </a:r>
            <a:endParaRPr lang="en-US" altLang="en-US" sz="2400">
              <a:latin typeface="Tahoma" panose="020B0604030504040204" pitchFamily="34" charset="0"/>
            </a:endParaRPr>
          </a:p>
        </p:txBody>
      </p:sp>
      <p:grpSp>
        <p:nvGrpSpPr>
          <p:cNvPr id="53353" name="Group 1197">
            <a:extLst>
              <a:ext uri="{FF2B5EF4-FFF2-40B4-BE49-F238E27FC236}">
                <a16:creationId xmlns:a16="http://schemas.microsoft.com/office/drawing/2014/main" id="{FDF5E0FF-4CEA-4C4D-9135-406EF8074DA2}"/>
              </a:ext>
            </a:extLst>
          </p:cNvPr>
          <p:cNvGrpSpPr>
            <a:grpSpLocks/>
          </p:cNvGrpSpPr>
          <p:nvPr/>
        </p:nvGrpSpPr>
        <p:grpSpPr bwMode="auto">
          <a:xfrm>
            <a:off x="7467600" y="3300413"/>
            <a:ext cx="177800" cy="177800"/>
            <a:chOff x="4704" y="2079"/>
            <a:chExt cx="112" cy="112"/>
          </a:xfrm>
        </p:grpSpPr>
        <p:sp>
          <p:nvSpPr>
            <p:cNvPr id="53381" name="Rectangle 1198">
              <a:extLst>
                <a:ext uri="{FF2B5EF4-FFF2-40B4-BE49-F238E27FC236}">
                  <a16:creationId xmlns:a16="http://schemas.microsoft.com/office/drawing/2014/main" id="{6FB8F475-C097-4646-A47B-EA88F8E86539}"/>
                </a:ext>
              </a:extLst>
            </p:cNvPr>
            <p:cNvSpPr>
              <a:spLocks noChangeArrowheads="1"/>
            </p:cNvSpPr>
            <p:nvPr/>
          </p:nvSpPr>
          <p:spPr bwMode="auto">
            <a:xfrm>
              <a:off x="4704" y="2079"/>
              <a:ext cx="112" cy="7"/>
            </a:xfrm>
            <a:prstGeom prst="rect">
              <a:avLst/>
            </a:prstGeom>
            <a:solidFill>
              <a:srgbClr val="FFCF0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2" name="Rectangle 1199">
              <a:extLst>
                <a:ext uri="{FF2B5EF4-FFF2-40B4-BE49-F238E27FC236}">
                  <a16:creationId xmlns:a16="http://schemas.microsoft.com/office/drawing/2014/main" id="{7C61A570-08E4-44CA-9F21-28023B3EAC2A}"/>
                </a:ext>
              </a:extLst>
            </p:cNvPr>
            <p:cNvSpPr>
              <a:spLocks noChangeArrowheads="1"/>
            </p:cNvSpPr>
            <p:nvPr/>
          </p:nvSpPr>
          <p:spPr bwMode="auto">
            <a:xfrm>
              <a:off x="4704" y="2086"/>
              <a:ext cx="112" cy="6"/>
            </a:xfrm>
            <a:prstGeom prst="rect">
              <a:avLst/>
            </a:prstGeom>
            <a:solidFill>
              <a:srgbClr val="FFCF0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3" name="Rectangle 1200">
              <a:extLst>
                <a:ext uri="{FF2B5EF4-FFF2-40B4-BE49-F238E27FC236}">
                  <a16:creationId xmlns:a16="http://schemas.microsoft.com/office/drawing/2014/main" id="{71D717AD-1EE4-4E92-9F46-228498A49A78}"/>
                </a:ext>
              </a:extLst>
            </p:cNvPr>
            <p:cNvSpPr>
              <a:spLocks noChangeArrowheads="1"/>
            </p:cNvSpPr>
            <p:nvPr/>
          </p:nvSpPr>
          <p:spPr bwMode="auto">
            <a:xfrm>
              <a:off x="4704" y="2092"/>
              <a:ext cx="112" cy="7"/>
            </a:xfrm>
            <a:prstGeom prst="rect">
              <a:avLst/>
            </a:prstGeom>
            <a:solidFill>
              <a:srgbClr val="FFCF0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4" name="Rectangle 1201">
              <a:extLst>
                <a:ext uri="{FF2B5EF4-FFF2-40B4-BE49-F238E27FC236}">
                  <a16:creationId xmlns:a16="http://schemas.microsoft.com/office/drawing/2014/main" id="{A1BB2FA1-E176-41D8-AEF9-957CB7D8E6A9}"/>
                </a:ext>
              </a:extLst>
            </p:cNvPr>
            <p:cNvSpPr>
              <a:spLocks noChangeArrowheads="1"/>
            </p:cNvSpPr>
            <p:nvPr/>
          </p:nvSpPr>
          <p:spPr bwMode="auto">
            <a:xfrm>
              <a:off x="4704" y="2099"/>
              <a:ext cx="112" cy="6"/>
            </a:xfrm>
            <a:prstGeom prst="rect">
              <a:avLst/>
            </a:prstGeom>
            <a:solidFill>
              <a:srgbClr val="FFD0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5" name="Rectangle 1202">
              <a:extLst>
                <a:ext uri="{FF2B5EF4-FFF2-40B4-BE49-F238E27FC236}">
                  <a16:creationId xmlns:a16="http://schemas.microsoft.com/office/drawing/2014/main" id="{08C42CEF-7DD0-41DD-9FCE-C4CB3719956D}"/>
                </a:ext>
              </a:extLst>
            </p:cNvPr>
            <p:cNvSpPr>
              <a:spLocks noChangeArrowheads="1"/>
            </p:cNvSpPr>
            <p:nvPr/>
          </p:nvSpPr>
          <p:spPr bwMode="auto">
            <a:xfrm>
              <a:off x="4704" y="2105"/>
              <a:ext cx="112" cy="7"/>
            </a:xfrm>
            <a:prstGeom prst="rect">
              <a:avLst/>
            </a:prstGeom>
            <a:solidFill>
              <a:srgbClr val="FFD01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6" name="Rectangle 1203">
              <a:extLst>
                <a:ext uri="{FF2B5EF4-FFF2-40B4-BE49-F238E27FC236}">
                  <a16:creationId xmlns:a16="http://schemas.microsoft.com/office/drawing/2014/main" id="{BBCE1288-430B-4110-A828-A31C83845482}"/>
                </a:ext>
              </a:extLst>
            </p:cNvPr>
            <p:cNvSpPr>
              <a:spLocks noChangeArrowheads="1"/>
            </p:cNvSpPr>
            <p:nvPr/>
          </p:nvSpPr>
          <p:spPr bwMode="auto">
            <a:xfrm>
              <a:off x="4704" y="2112"/>
              <a:ext cx="112" cy="7"/>
            </a:xfrm>
            <a:prstGeom prst="rect">
              <a:avLst/>
            </a:prstGeom>
            <a:solidFill>
              <a:srgbClr val="FFD11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7" name="Rectangle 1204">
              <a:extLst>
                <a:ext uri="{FF2B5EF4-FFF2-40B4-BE49-F238E27FC236}">
                  <a16:creationId xmlns:a16="http://schemas.microsoft.com/office/drawing/2014/main" id="{910FF611-540F-4D4A-92CD-B975CC8AF07B}"/>
                </a:ext>
              </a:extLst>
            </p:cNvPr>
            <p:cNvSpPr>
              <a:spLocks noChangeArrowheads="1"/>
            </p:cNvSpPr>
            <p:nvPr/>
          </p:nvSpPr>
          <p:spPr bwMode="auto">
            <a:xfrm>
              <a:off x="4704" y="2119"/>
              <a:ext cx="112" cy="6"/>
            </a:xfrm>
            <a:prstGeom prst="rect">
              <a:avLst/>
            </a:prstGeom>
            <a:solidFill>
              <a:srgbClr val="FFD22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8" name="Rectangle 1205">
              <a:extLst>
                <a:ext uri="{FF2B5EF4-FFF2-40B4-BE49-F238E27FC236}">
                  <a16:creationId xmlns:a16="http://schemas.microsoft.com/office/drawing/2014/main" id="{A92AF138-90FF-48BD-868E-AC7A07AC0F21}"/>
                </a:ext>
              </a:extLst>
            </p:cNvPr>
            <p:cNvSpPr>
              <a:spLocks noChangeArrowheads="1"/>
            </p:cNvSpPr>
            <p:nvPr/>
          </p:nvSpPr>
          <p:spPr bwMode="auto">
            <a:xfrm>
              <a:off x="4704" y="2125"/>
              <a:ext cx="112" cy="7"/>
            </a:xfrm>
            <a:prstGeom prst="rect">
              <a:avLst/>
            </a:prstGeom>
            <a:solidFill>
              <a:srgbClr val="FFD32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9" name="Rectangle 1206">
              <a:extLst>
                <a:ext uri="{FF2B5EF4-FFF2-40B4-BE49-F238E27FC236}">
                  <a16:creationId xmlns:a16="http://schemas.microsoft.com/office/drawing/2014/main" id="{79CE924A-4169-4EF1-B657-AACD431CEA24}"/>
                </a:ext>
              </a:extLst>
            </p:cNvPr>
            <p:cNvSpPr>
              <a:spLocks noChangeArrowheads="1"/>
            </p:cNvSpPr>
            <p:nvPr/>
          </p:nvSpPr>
          <p:spPr bwMode="auto">
            <a:xfrm>
              <a:off x="4704" y="2132"/>
              <a:ext cx="112" cy="6"/>
            </a:xfrm>
            <a:prstGeom prst="rect">
              <a:avLst/>
            </a:prstGeom>
            <a:solidFill>
              <a:srgbClr val="FFD52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0" name="Rectangle 1207">
              <a:extLst>
                <a:ext uri="{FF2B5EF4-FFF2-40B4-BE49-F238E27FC236}">
                  <a16:creationId xmlns:a16="http://schemas.microsoft.com/office/drawing/2014/main" id="{90D8D8AB-538E-459A-8D4B-B9C90C3F4013}"/>
                </a:ext>
              </a:extLst>
            </p:cNvPr>
            <p:cNvSpPr>
              <a:spLocks noChangeArrowheads="1"/>
            </p:cNvSpPr>
            <p:nvPr/>
          </p:nvSpPr>
          <p:spPr bwMode="auto">
            <a:xfrm>
              <a:off x="4704" y="2138"/>
              <a:ext cx="112" cy="7"/>
            </a:xfrm>
            <a:prstGeom prst="rect">
              <a:avLst/>
            </a:prstGeom>
            <a:solidFill>
              <a:srgbClr val="FFD6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1" name="Rectangle 1208">
              <a:extLst>
                <a:ext uri="{FF2B5EF4-FFF2-40B4-BE49-F238E27FC236}">
                  <a16:creationId xmlns:a16="http://schemas.microsoft.com/office/drawing/2014/main" id="{3424B299-ACBA-457F-B66C-9DA9ADBB2756}"/>
                </a:ext>
              </a:extLst>
            </p:cNvPr>
            <p:cNvSpPr>
              <a:spLocks noChangeArrowheads="1"/>
            </p:cNvSpPr>
            <p:nvPr/>
          </p:nvSpPr>
          <p:spPr bwMode="auto">
            <a:xfrm>
              <a:off x="4704" y="2145"/>
              <a:ext cx="112" cy="7"/>
            </a:xfrm>
            <a:prstGeom prst="rect">
              <a:avLst/>
            </a:prstGeom>
            <a:solidFill>
              <a:srgbClr val="FFD7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2" name="Rectangle 1209">
              <a:extLst>
                <a:ext uri="{FF2B5EF4-FFF2-40B4-BE49-F238E27FC236}">
                  <a16:creationId xmlns:a16="http://schemas.microsoft.com/office/drawing/2014/main" id="{F1366D67-3461-4CC4-9172-E3BFDF5B2C48}"/>
                </a:ext>
              </a:extLst>
            </p:cNvPr>
            <p:cNvSpPr>
              <a:spLocks noChangeArrowheads="1"/>
            </p:cNvSpPr>
            <p:nvPr/>
          </p:nvSpPr>
          <p:spPr bwMode="auto">
            <a:xfrm>
              <a:off x="4704" y="2152"/>
              <a:ext cx="112" cy="6"/>
            </a:xfrm>
            <a:prstGeom prst="rect">
              <a:avLst/>
            </a:prstGeom>
            <a:solidFill>
              <a:srgbClr val="FFD83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3" name="Rectangle 1210">
              <a:extLst>
                <a:ext uri="{FF2B5EF4-FFF2-40B4-BE49-F238E27FC236}">
                  <a16:creationId xmlns:a16="http://schemas.microsoft.com/office/drawing/2014/main" id="{B8AEBDD9-2CC9-43C1-9CD1-35F6286B51CE}"/>
                </a:ext>
              </a:extLst>
            </p:cNvPr>
            <p:cNvSpPr>
              <a:spLocks noChangeArrowheads="1"/>
            </p:cNvSpPr>
            <p:nvPr/>
          </p:nvSpPr>
          <p:spPr bwMode="auto">
            <a:xfrm>
              <a:off x="4704" y="2158"/>
              <a:ext cx="112" cy="7"/>
            </a:xfrm>
            <a:prstGeom prst="rect">
              <a:avLst/>
            </a:prstGeom>
            <a:solidFill>
              <a:srgbClr val="FFD93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4" name="Rectangle 1211">
              <a:extLst>
                <a:ext uri="{FF2B5EF4-FFF2-40B4-BE49-F238E27FC236}">
                  <a16:creationId xmlns:a16="http://schemas.microsoft.com/office/drawing/2014/main" id="{B2F83D25-B77C-4FE7-A327-2F28F2D04E4E}"/>
                </a:ext>
              </a:extLst>
            </p:cNvPr>
            <p:cNvSpPr>
              <a:spLocks noChangeArrowheads="1"/>
            </p:cNvSpPr>
            <p:nvPr/>
          </p:nvSpPr>
          <p:spPr bwMode="auto">
            <a:xfrm>
              <a:off x="4704" y="2165"/>
              <a:ext cx="112" cy="6"/>
            </a:xfrm>
            <a:prstGeom prst="rect">
              <a:avLst/>
            </a:prstGeom>
            <a:solidFill>
              <a:srgbClr val="FFD93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5" name="Rectangle 1212">
              <a:extLst>
                <a:ext uri="{FF2B5EF4-FFF2-40B4-BE49-F238E27FC236}">
                  <a16:creationId xmlns:a16="http://schemas.microsoft.com/office/drawing/2014/main" id="{0414EED2-784A-4626-ABCB-F95B965DDD39}"/>
                </a:ext>
              </a:extLst>
            </p:cNvPr>
            <p:cNvSpPr>
              <a:spLocks noChangeArrowheads="1"/>
            </p:cNvSpPr>
            <p:nvPr/>
          </p:nvSpPr>
          <p:spPr bwMode="auto">
            <a:xfrm>
              <a:off x="4704" y="2171"/>
              <a:ext cx="112" cy="7"/>
            </a:xfrm>
            <a:prstGeom prst="rect">
              <a:avLst/>
            </a:prstGeom>
            <a:solidFill>
              <a:srgbClr val="FFDA3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6" name="Rectangle 1213">
              <a:extLst>
                <a:ext uri="{FF2B5EF4-FFF2-40B4-BE49-F238E27FC236}">
                  <a16:creationId xmlns:a16="http://schemas.microsoft.com/office/drawing/2014/main" id="{85D897F2-759E-4A29-A7C5-43DAF8275D9D}"/>
                </a:ext>
              </a:extLst>
            </p:cNvPr>
            <p:cNvSpPr>
              <a:spLocks noChangeArrowheads="1"/>
            </p:cNvSpPr>
            <p:nvPr/>
          </p:nvSpPr>
          <p:spPr bwMode="auto">
            <a:xfrm>
              <a:off x="4704" y="2178"/>
              <a:ext cx="112" cy="7"/>
            </a:xfrm>
            <a:prstGeom prst="rect">
              <a:avLst/>
            </a:prstGeom>
            <a:solidFill>
              <a:srgbClr val="FFDA3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97" name="Rectangle 1214">
              <a:extLst>
                <a:ext uri="{FF2B5EF4-FFF2-40B4-BE49-F238E27FC236}">
                  <a16:creationId xmlns:a16="http://schemas.microsoft.com/office/drawing/2014/main" id="{3B32352E-A667-4A65-979F-9420AAC81AE5}"/>
                </a:ext>
              </a:extLst>
            </p:cNvPr>
            <p:cNvSpPr>
              <a:spLocks noChangeArrowheads="1"/>
            </p:cNvSpPr>
            <p:nvPr/>
          </p:nvSpPr>
          <p:spPr bwMode="auto">
            <a:xfrm>
              <a:off x="4704" y="2185"/>
              <a:ext cx="112" cy="6"/>
            </a:xfrm>
            <a:prstGeom prst="rect">
              <a:avLst/>
            </a:prstGeom>
            <a:solidFill>
              <a:srgbClr val="FFDB3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4" name="Rectangle 1215">
            <a:extLst>
              <a:ext uri="{FF2B5EF4-FFF2-40B4-BE49-F238E27FC236}">
                <a16:creationId xmlns:a16="http://schemas.microsoft.com/office/drawing/2014/main" id="{A601DF42-C380-46F1-A3C5-4B81AFA00140}"/>
              </a:ext>
            </a:extLst>
          </p:cNvPr>
          <p:cNvSpPr>
            <a:spLocks noChangeArrowheads="1"/>
          </p:cNvSpPr>
          <p:nvPr/>
        </p:nvSpPr>
        <p:spPr bwMode="auto">
          <a:xfrm>
            <a:off x="7467600" y="3300413"/>
            <a:ext cx="177800" cy="177800"/>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5" name="Rectangle 1216">
            <a:extLst>
              <a:ext uri="{FF2B5EF4-FFF2-40B4-BE49-F238E27FC236}">
                <a16:creationId xmlns:a16="http://schemas.microsoft.com/office/drawing/2014/main" id="{12CE2781-C126-451D-8015-EA1D24679532}"/>
              </a:ext>
            </a:extLst>
          </p:cNvPr>
          <p:cNvSpPr>
            <a:spLocks noChangeArrowheads="1"/>
          </p:cNvSpPr>
          <p:nvPr/>
        </p:nvSpPr>
        <p:spPr bwMode="auto">
          <a:xfrm>
            <a:off x="7729538" y="3206750"/>
            <a:ext cx="12366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Mode B</a:t>
            </a:r>
            <a:endParaRPr lang="en-US" altLang="en-US" sz="2400">
              <a:latin typeface="Tahoma" panose="020B0604030504040204" pitchFamily="34" charset="0"/>
            </a:endParaRPr>
          </a:p>
        </p:txBody>
      </p:sp>
      <p:grpSp>
        <p:nvGrpSpPr>
          <p:cNvPr id="53356" name="Group 1217">
            <a:extLst>
              <a:ext uri="{FF2B5EF4-FFF2-40B4-BE49-F238E27FC236}">
                <a16:creationId xmlns:a16="http://schemas.microsoft.com/office/drawing/2014/main" id="{C5BD25E6-AEB8-4429-AE47-0798F73C5F68}"/>
              </a:ext>
            </a:extLst>
          </p:cNvPr>
          <p:cNvGrpSpPr>
            <a:grpSpLocks/>
          </p:cNvGrpSpPr>
          <p:nvPr/>
        </p:nvGrpSpPr>
        <p:grpSpPr bwMode="auto">
          <a:xfrm>
            <a:off x="7467600" y="4002088"/>
            <a:ext cx="177800" cy="179387"/>
            <a:chOff x="4704" y="2521"/>
            <a:chExt cx="112" cy="113"/>
          </a:xfrm>
        </p:grpSpPr>
        <p:sp>
          <p:nvSpPr>
            <p:cNvPr id="53364" name="Rectangle 1218">
              <a:extLst>
                <a:ext uri="{FF2B5EF4-FFF2-40B4-BE49-F238E27FC236}">
                  <a16:creationId xmlns:a16="http://schemas.microsoft.com/office/drawing/2014/main" id="{2C384321-5849-456C-9CD5-DDB55E0D3330}"/>
                </a:ext>
              </a:extLst>
            </p:cNvPr>
            <p:cNvSpPr>
              <a:spLocks noChangeArrowheads="1"/>
            </p:cNvSpPr>
            <p:nvPr/>
          </p:nvSpPr>
          <p:spPr bwMode="auto">
            <a:xfrm>
              <a:off x="4704" y="2521"/>
              <a:ext cx="112" cy="7"/>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5" name="Rectangle 1219">
              <a:extLst>
                <a:ext uri="{FF2B5EF4-FFF2-40B4-BE49-F238E27FC236}">
                  <a16:creationId xmlns:a16="http://schemas.microsoft.com/office/drawing/2014/main" id="{C8F9B4A5-1E29-4491-B4DE-BECDC306B6C3}"/>
                </a:ext>
              </a:extLst>
            </p:cNvPr>
            <p:cNvSpPr>
              <a:spLocks noChangeArrowheads="1"/>
            </p:cNvSpPr>
            <p:nvPr/>
          </p:nvSpPr>
          <p:spPr bwMode="auto">
            <a:xfrm>
              <a:off x="4704" y="2528"/>
              <a:ext cx="112" cy="7"/>
            </a:xfrm>
            <a:prstGeom prst="rect">
              <a:avLst/>
            </a:prstGeom>
            <a:solidFill>
              <a:srgbClr val="FE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6" name="Rectangle 1220">
              <a:extLst>
                <a:ext uri="{FF2B5EF4-FFF2-40B4-BE49-F238E27FC236}">
                  <a16:creationId xmlns:a16="http://schemas.microsoft.com/office/drawing/2014/main" id="{BEAAB683-512B-4C75-8A3F-9D9C789EFB7C}"/>
                </a:ext>
              </a:extLst>
            </p:cNvPr>
            <p:cNvSpPr>
              <a:spLocks noChangeArrowheads="1"/>
            </p:cNvSpPr>
            <p:nvPr/>
          </p:nvSpPr>
          <p:spPr bwMode="auto">
            <a:xfrm>
              <a:off x="4704" y="2535"/>
              <a:ext cx="112" cy="6"/>
            </a:xfrm>
            <a:prstGeom prst="rect">
              <a:avLst/>
            </a:prstGeom>
            <a:solidFill>
              <a:srgbClr val="FD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7" name="Rectangle 1221">
              <a:extLst>
                <a:ext uri="{FF2B5EF4-FFF2-40B4-BE49-F238E27FC236}">
                  <a16:creationId xmlns:a16="http://schemas.microsoft.com/office/drawing/2014/main" id="{970D04B7-F791-4D42-A61A-DA569DE5CEF5}"/>
                </a:ext>
              </a:extLst>
            </p:cNvPr>
            <p:cNvSpPr>
              <a:spLocks noChangeArrowheads="1"/>
            </p:cNvSpPr>
            <p:nvPr/>
          </p:nvSpPr>
          <p:spPr bwMode="auto">
            <a:xfrm>
              <a:off x="4704" y="2541"/>
              <a:ext cx="112" cy="7"/>
            </a:xfrm>
            <a:prstGeom prst="rect">
              <a:avLst/>
            </a:prstGeom>
            <a:solidFill>
              <a:srgbClr val="F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8" name="Rectangle 1222">
              <a:extLst>
                <a:ext uri="{FF2B5EF4-FFF2-40B4-BE49-F238E27FC236}">
                  <a16:creationId xmlns:a16="http://schemas.microsoft.com/office/drawing/2014/main" id="{633553CF-D437-412A-A55A-7855785C3864}"/>
                </a:ext>
              </a:extLst>
            </p:cNvPr>
            <p:cNvSpPr>
              <a:spLocks noChangeArrowheads="1"/>
            </p:cNvSpPr>
            <p:nvPr/>
          </p:nvSpPr>
          <p:spPr bwMode="auto">
            <a:xfrm>
              <a:off x="4704" y="2548"/>
              <a:ext cx="112" cy="6"/>
            </a:xfrm>
            <a:prstGeom prst="rect">
              <a:avLst/>
            </a:prstGeom>
            <a:solidFill>
              <a:srgbClr val="FA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9" name="Rectangle 1223">
              <a:extLst>
                <a:ext uri="{FF2B5EF4-FFF2-40B4-BE49-F238E27FC236}">
                  <a16:creationId xmlns:a16="http://schemas.microsoft.com/office/drawing/2014/main" id="{F22C2ECD-68E0-4EBA-A00E-35802C3B1640}"/>
                </a:ext>
              </a:extLst>
            </p:cNvPr>
            <p:cNvSpPr>
              <a:spLocks noChangeArrowheads="1"/>
            </p:cNvSpPr>
            <p:nvPr/>
          </p:nvSpPr>
          <p:spPr bwMode="auto">
            <a:xfrm>
              <a:off x="4704" y="2554"/>
              <a:ext cx="112" cy="7"/>
            </a:xfrm>
            <a:prstGeom prst="rect">
              <a:avLst/>
            </a:prstGeom>
            <a:solidFill>
              <a:srgbClr val="F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0" name="Rectangle 1224">
              <a:extLst>
                <a:ext uri="{FF2B5EF4-FFF2-40B4-BE49-F238E27FC236}">
                  <a16:creationId xmlns:a16="http://schemas.microsoft.com/office/drawing/2014/main" id="{7A5E531C-535E-45E0-94D5-15442D7AF3A8}"/>
                </a:ext>
              </a:extLst>
            </p:cNvPr>
            <p:cNvSpPr>
              <a:spLocks noChangeArrowheads="1"/>
            </p:cNvSpPr>
            <p:nvPr/>
          </p:nvSpPr>
          <p:spPr bwMode="auto">
            <a:xfrm>
              <a:off x="4704" y="2561"/>
              <a:ext cx="112" cy="7"/>
            </a:xfrm>
            <a:prstGeom prst="rect">
              <a:avLst/>
            </a:prstGeom>
            <a:solidFill>
              <a:srgbClr val="F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1" name="Rectangle 1225">
              <a:extLst>
                <a:ext uri="{FF2B5EF4-FFF2-40B4-BE49-F238E27FC236}">
                  <a16:creationId xmlns:a16="http://schemas.microsoft.com/office/drawing/2014/main" id="{281C00AC-4248-484B-8211-6CE8B438AA1F}"/>
                </a:ext>
              </a:extLst>
            </p:cNvPr>
            <p:cNvSpPr>
              <a:spLocks noChangeArrowheads="1"/>
            </p:cNvSpPr>
            <p:nvPr/>
          </p:nvSpPr>
          <p:spPr bwMode="auto">
            <a:xfrm>
              <a:off x="4704" y="2568"/>
              <a:ext cx="112" cy="6"/>
            </a:xfrm>
            <a:prstGeom prst="rect">
              <a:avLst/>
            </a:prstGeom>
            <a:solidFill>
              <a:srgbClr val="F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2" name="Rectangle 1226">
              <a:extLst>
                <a:ext uri="{FF2B5EF4-FFF2-40B4-BE49-F238E27FC236}">
                  <a16:creationId xmlns:a16="http://schemas.microsoft.com/office/drawing/2014/main" id="{2C0C538B-3B99-43F0-BBD0-99C3E47C2772}"/>
                </a:ext>
              </a:extLst>
            </p:cNvPr>
            <p:cNvSpPr>
              <a:spLocks noChangeArrowheads="1"/>
            </p:cNvSpPr>
            <p:nvPr/>
          </p:nvSpPr>
          <p:spPr bwMode="auto">
            <a:xfrm>
              <a:off x="4704" y="2574"/>
              <a:ext cx="112" cy="7"/>
            </a:xfrm>
            <a:prstGeom prst="rect">
              <a:avLst/>
            </a:prstGeom>
            <a:solidFill>
              <a:srgbClr val="E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3" name="Rectangle 1227">
              <a:extLst>
                <a:ext uri="{FF2B5EF4-FFF2-40B4-BE49-F238E27FC236}">
                  <a16:creationId xmlns:a16="http://schemas.microsoft.com/office/drawing/2014/main" id="{9212D354-CDD1-43DA-ABD4-CF726A9C7B01}"/>
                </a:ext>
              </a:extLst>
            </p:cNvPr>
            <p:cNvSpPr>
              <a:spLocks noChangeArrowheads="1"/>
            </p:cNvSpPr>
            <p:nvPr/>
          </p:nvSpPr>
          <p:spPr bwMode="auto">
            <a:xfrm>
              <a:off x="4704" y="2581"/>
              <a:ext cx="112" cy="6"/>
            </a:xfrm>
            <a:prstGeom prst="rect">
              <a:avLst/>
            </a:prstGeom>
            <a:solidFill>
              <a:srgbClr val="E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4" name="Rectangle 1228">
              <a:extLst>
                <a:ext uri="{FF2B5EF4-FFF2-40B4-BE49-F238E27FC236}">
                  <a16:creationId xmlns:a16="http://schemas.microsoft.com/office/drawing/2014/main" id="{63A02EDE-0E2A-4D66-8E20-307E0F7C7F73}"/>
                </a:ext>
              </a:extLst>
            </p:cNvPr>
            <p:cNvSpPr>
              <a:spLocks noChangeArrowheads="1"/>
            </p:cNvSpPr>
            <p:nvPr/>
          </p:nvSpPr>
          <p:spPr bwMode="auto">
            <a:xfrm>
              <a:off x="4704" y="2587"/>
              <a:ext cx="112" cy="7"/>
            </a:xfrm>
            <a:prstGeom prst="rect">
              <a:avLst/>
            </a:prstGeom>
            <a:solidFill>
              <a:srgbClr val="E9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5" name="Rectangle 1229">
              <a:extLst>
                <a:ext uri="{FF2B5EF4-FFF2-40B4-BE49-F238E27FC236}">
                  <a16:creationId xmlns:a16="http://schemas.microsoft.com/office/drawing/2014/main" id="{AFAB3ED1-1415-49D2-8D28-FBF981E3A8A5}"/>
                </a:ext>
              </a:extLst>
            </p:cNvPr>
            <p:cNvSpPr>
              <a:spLocks noChangeArrowheads="1"/>
            </p:cNvSpPr>
            <p:nvPr/>
          </p:nvSpPr>
          <p:spPr bwMode="auto">
            <a:xfrm>
              <a:off x="4704" y="2594"/>
              <a:ext cx="112" cy="7"/>
            </a:xfrm>
            <a:prstGeom prst="rect">
              <a:avLst/>
            </a:prstGeom>
            <a:solidFill>
              <a:srgbClr val="E7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6" name="Rectangle 1230">
              <a:extLst>
                <a:ext uri="{FF2B5EF4-FFF2-40B4-BE49-F238E27FC236}">
                  <a16:creationId xmlns:a16="http://schemas.microsoft.com/office/drawing/2014/main" id="{F9546B23-2CBC-4D04-B6DF-8BCE4485C322}"/>
                </a:ext>
              </a:extLst>
            </p:cNvPr>
            <p:cNvSpPr>
              <a:spLocks noChangeArrowheads="1"/>
            </p:cNvSpPr>
            <p:nvPr/>
          </p:nvSpPr>
          <p:spPr bwMode="auto">
            <a:xfrm>
              <a:off x="4704" y="2601"/>
              <a:ext cx="112" cy="6"/>
            </a:xfrm>
            <a:prstGeom prst="rect">
              <a:avLst/>
            </a:prstGeom>
            <a:solidFill>
              <a:srgbClr val="E5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7" name="Rectangle 1231">
              <a:extLst>
                <a:ext uri="{FF2B5EF4-FFF2-40B4-BE49-F238E27FC236}">
                  <a16:creationId xmlns:a16="http://schemas.microsoft.com/office/drawing/2014/main" id="{4FE549DB-DC31-4D4C-A4CE-10B131456566}"/>
                </a:ext>
              </a:extLst>
            </p:cNvPr>
            <p:cNvSpPr>
              <a:spLocks noChangeArrowheads="1"/>
            </p:cNvSpPr>
            <p:nvPr/>
          </p:nvSpPr>
          <p:spPr bwMode="auto">
            <a:xfrm>
              <a:off x="4704" y="2607"/>
              <a:ext cx="112" cy="7"/>
            </a:xfrm>
            <a:prstGeom prst="rect">
              <a:avLst/>
            </a:prstGeom>
            <a:solidFill>
              <a:srgbClr val="E3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8" name="Rectangle 1232">
              <a:extLst>
                <a:ext uri="{FF2B5EF4-FFF2-40B4-BE49-F238E27FC236}">
                  <a16:creationId xmlns:a16="http://schemas.microsoft.com/office/drawing/2014/main" id="{0C58A067-2778-46A2-A51E-57187D35587A}"/>
                </a:ext>
              </a:extLst>
            </p:cNvPr>
            <p:cNvSpPr>
              <a:spLocks noChangeArrowheads="1"/>
            </p:cNvSpPr>
            <p:nvPr/>
          </p:nvSpPr>
          <p:spPr bwMode="auto">
            <a:xfrm>
              <a:off x="4704" y="2614"/>
              <a:ext cx="112" cy="6"/>
            </a:xfrm>
            <a:prstGeom prst="rect">
              <a:avLst/>
            </a:prstGeom>
            <a:solidFill>
              <a:srgbClr val="E1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79" name="Rectangle 1233">
              <a:extLst>
                <a:ext uri="{FF2B5EF4-FFF2-40B4-BE49-F238E27FC236}">
                  <a16:creationId xmlns:a16="http://schemas.microsoft.com/office/drawing/2014/main" id="{4C2FAE50-C558-4552-B798-845845818B6E}"/>
                </a:ext>
              </a:extLst>
            </p:cNvPr>
            <p:cNvSpPr>
              <a:spLocks noChangeArrowheads="1"/>
            </p:cNvSpPr>
            <p:nvPr/>
          </p:nvSpPr>
          <p:spPr bwMode="auto">
            <a:xfrm>
              <a:off x="4704" y="2620"/>
              <a:ext cx="112" cy="7"/>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80" name="Rectangle 1234">
              <a:extLst>
                <a:ext uri="{FF2B5EF4-FFF2-40B4-BE49-F238E27FC236}">
                  <a16:creationId xmlns:a16="http://schemas.microsoft.com/office/drawing/2014/main" id="{314FFA67-CD8D-4EA8-BFE7-6803DC726A22}"/>
                </a:ext>
              </a:extLst>
            </p:cNvPr>
            <p:cNvSpPr>
              <a:spLocks noChangeArrowheads="1"/>
            </p:cNvSpPr>
            <p:nvPr/>
          </p:nvSpPr>
          <p:spPr bwMode="auto">
            <a:xfrm>
              <a:off x="4704" y="2627"/>
              <a:ext cx="112" cy="7"/>
            </a:xfrm>
            <a:prstGeom prst="rect">
              <a:avLst/>
            </a:prstGeom>
            <a:solidFill>
              <a:srgbClr val="E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grpSp>
      <p:sp>
        <p:nvSpPr>
          <p:cNvPr id="53357" name="Rectangle 1235">
            <a:extLst>
              <a:ext uri="{FF2B5EF4-FFF2-40B4-BE49-F238E27FC236}">
                <a16:creationId xmlns:a16="http://schemas.microsoft.com/office/drawing/2014/main" id="{FAD071ED-F4BA-432E-82A1-4FF9255E6255}"/>
              </a:ext>
            </a:extLst>
          </p:cNvPr>
          <p:cNvSpPr>
            <a:spLocks noChangeArrowheads="1"/>
          </p:cNvSpPr>
          <p:nvPr/>
        </p:nvSpPr>
        <p:spPr bwMode="auto">
          <a:xfrm>
            <a:off x="7467600" y="4002088"/>
            <a:ext cx="177800" cy="179387"/>
          </a:xfrm>
          <a:prstGeom prst="rect">
            <a:avLst/>
          </a:prstGeom>
          <a:noFill/>
          <a:ln w="11113">
            <a:solidFill>
              <a:srgbClr val="FDE219"/>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58" name="Rectangle 1236">
            <a:extLst>
              <a:ext uri="{FF2B5EF4-FFF2-40B4-BE49-F238E27FC236}">
                <a16:creationId xmlns:a16="http://schemas.microsoft.com/office/drawing/2014/main" id="{721786CC-E1F9-4FF2-831A-749F9FA345E4}"/>
              </a:ext>
            </a:extLst>
          </p:cNvPr>
          <p:cNvSpPr>
            <a:spLocks noChangeArrowheads="1"/>
          </p:cNvSpPr>
          <p:nvPr/>
        </p:nvSpPr>
        <p:spPr bwMode="auto">
          <a:xfrm>
            <a:off x="7729538" y="3908425"/>
            <a:ext cx="12255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0"/>
              </a:spcBef>
              <a:buFontTx/>
              <a:buNone/>
            </a:pPr>
            <a:r>
              <a:rPr lang="en-US" altLang="en-US" sz="2200" b="1">
                <a:solidFill>
                  <a:srgbClr val="FDE219"/>
                </a:solidFill>
                <a:latin typeface="Tahoma" panose="020B0604030504040204" pitchFamily="34" charset="0"/>
              </a:rPr>
              <a:t>Mode C</a:t>
            </a:r>
            <a:endParaRPr lang="en-US" altLang="en-US" sz="2400">
              <a:latin typeface="Tahoma" panose="020B0604030504040204" pitchFamily="34" charset="0"/>
            </a:endParaRPr>
          </a:p>
        </p:txBody>
      </p:sp>
      <p:grpSp>
        <p:nvGrpSpPr>
          <p:cNvPr id="53359" name="Group 1241">
            <a:extLst>
              <a:ext uri="{FF2B5EF4-FFF2-40B4-BE49-F238E27FC236}">
                <a16:creationId xmlns:a16="http://schemas.microsoft.com/office/drawing/2014/main" id="{C76BAB47-3103-42C4-A18F-044205C97AB3}"/>
              </a:ext>
            </a:extLst>
          </p:cNvPr>
          <p:cNvGrpSpPr>
            <a:grpSpLocks/>
          </p:cNvGrpSpPr>
          <p:nvPr/>
        </p:nvGrpSpPr>
        <p:grpSpPr bwMode="auto">
          <a:xfrm>
            <a:off x="6934200" y="5257800"/>
            <a:ext cx="2209800" cy="1524000"/>
            <a:chOff x="4368" y="3312"/>
            <a:chExt cx="1392" cy="960"/>
          </a:xfrm>
        </p:grpSpPr>
        <p:sp>
          <p:nvSpPr>
            <p:cNvPr id="53362" name="AutoShape 1237">
              <a:extLst>
                <a:ext uri="{FF2B5EF4-FFF2-40B4-BE49-F238E27FC236}">
                  <a16:creationId xmlns:a16="http://schemas.microsoft.com/office/drawing/2014/main" id="{7B01BAC1-6FA5-4EE4-A6D6-605290F6EFDA}"/>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3363" name="Text Box 1238">
              <a:extLst>
                <a:ext uri="{FF2B5EF4-FFF2-40B4-BE49-F238E27FC236}">
                  <a16:creationId xmlns:a16="http://schemas.microsoft.com/office/drawing/2014/main" id="{B946D666-050C-4EBA-913D-05C7E46561C8}"/>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
        <p:nvSpPr>
          <p:cNvPr id="53360" name="Line 1239">
            <a:extLst>
              <a:ext uri="{FF2B5EF4-FFF2-40B4-BE49-F238E27FC236}">
                <a16:creationId xmlns:a16="http://schemas.microsoft.com/office/drawing/2014/main" id="{1C42BE7B-D09C-4F41-9000-DE341E0B198C}"/>
              </a:ext>
            </a:extLst>
          </p:cNvPr>
          <p:cNvSpPr>
            <a:spLocks noChangeShapeType="1"/>
          </p:cNvSpPr>
          <p:nvPr/>
        </p:nvSpPr>
        <p:spPr bwMode="auto">
          <a:xfrm flipH="1" flipV="1">
            <a:off x="5181600" y="6172200"/>
            <a:ext cx="1981200" cy="2286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53361" name="AutoShape 1240">
            <a:extLst>
              <a:ext uri="{FF2B5EF4-FFF2-40B4-BE49-F238E27FC236}">
                <a16:creationId xmlns:a16="http://schemas.microsoft.com/office/drawing/2014/main" id="{4DFB9230-1716-4E86-A1AE-4DB16F9BB6A7}"/>
              </a:ext>
            </a:extLst>
          </p:cNvPr>
          <p:cNvSpPr>
            <a:spLocks noChangeArrowheads="1"/>
          </p:cNvSpPr>
          <p:nvPr/>
        </p:nvSpPr>
        <p:spPr bwMode="auto">
          <a:xfrm>
            <a:off x="76200" y="6172200"/>
            <a:ext cx="990600" cy="152400"/>
          </a:xfrm>
          <a:prstGeom prst="rightArrow">
            <a:avLst>
              <a:gd name="adj1" fmla="val 50000"/>
              <a:gd name="adj2" fmla="val 162500"/>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6F48AA72-3056-4B9F-9393-DE3BB49E4CB3}"/>
              </a:ext>
            </a:extLst>
          </p:cNvPr>
          <p:cNvSpPr>
            <a:spLocks noChangeArrowheads="1"/>
          </p:cNvSpPr>
          <p:nvPr/>
        </p:nvSpPr>
        <p:spPr bwMode="auto">
          <a:xfrm>
            <a:off x="304800" y="609600"/>
            <a:ext cx="8534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50000"/>
              </a:spcBef>
              <a:buFontTx/>
              <a:buNone/>
            </a:pPr>
            <a:r>
              <a:rPr lang="en-US" altLang="en-US" sz="2400">
                <a:solidFill>
                  <a:schemeClr val="bg1"/>
                </a:solidFill>
                <a:latin typeface="Tahoma" panose="020B0604030504040204" pitchFamily="34" charset="0"/>
              </a:rPr>
              <a:t>This is a good, readable table. Tables, especially large ones, should be placed on a separate slide.</a:t>
            </a:r>
          </a:p>
        </p:txBody>
      </p:sp>
      <p:graphicFrame>
        <p:nvGraphicFramePr>
          <p:cNvPr id="16540" name="Group 156">
            <a:extLst>
              <a:ext uri="{FF2B5EF4-FFF2-40B4-BE49-F238E27FC236}">
                <a16:creationId xmlns:a16="http://schemas.microsoft.com/office/drawing/2014/main" id="{25C8A534-7E44-4E13-B81D-F0630610FF32}"/>
              </a:ext>
            </a:extLst>
          </p:cNvPr>
          <p:cNvGraphicFramePr>
            <a:graphicFrameLocks noGrp="1"/>
          </p:cNvGraphicFramePr>
          <p:nvPr/>
        </p:nvGraphicFramePr>
        <p:xfrm>
          <a:off x="533400" y="1752600"/>
          <a:ext cx="8305800" cy="4514850"/>
        </p:xfrm>
        <a:graphic>
          <a:graphicData uri="http://schemas.openxmlformats.org/drawingml/2006/table">
            <a:tbl>
              <a:tblPr/>
              <a:tblGrid>
                <a:gridCol w="1524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5791200">
                  <a:extLst>
                    <a:ext uri="{9D8B030D-6E8A-4147-A177-3AD203B41FA5}">
                      <a16:colId xmlns:a16="http://schemas.microsoft.com/office/drawing/2014/main" val="20002"/>
                    </a:ext>
                  </a:extLst>
                </a:gridCol>
              </a:tblGrid>
              <a:tr h="838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4/19  Fri</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109</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NICMOS restarted, Ne-loop control continues</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63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4/22 Mon</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112</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Change to mounting cup control</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30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4/23 Tue</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134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Return to Ne control, Filter wheel test begins</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30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4/24 Wed</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155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Increase control temperature to allow for  +2 K variations</a:t>
                      </a: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3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4/25 Thur</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165</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Arial" charset="0"/>
                          <a:ea typeface="ＭＳ Ｐゴシック" charset="0"/>
                        </a:rPr>
                        <a:t>Begin darks every 3</a:t>
                      </a:r>
                      <a:r>
                        <a:rPr kumimoji="0" lang="en-US" sz="2400" b="1" i="0" u="none" strike="noStrike" cap="none" normalizeH="0" baseline="30000">
                          <a:ln>
                            <a:noFill/>
                          </a:ln>
                          <a:solidFill>
                            <a:schemeClr val="bg1"/>
                          </a:solidFill>
                          <a:effectLst/>
                          <a:latin typeface="Arial" charset="0"/>
                          <a:ea typeface="ＭＳ Ｐゴシック" charset="0"/>
                        </a:rPr>
                        <a:t>rd</a:t>
                      </a:r>
                      <a:r>
                        <a:rPr kumimoji="0" lang="en-US" sz="2400" b="1" i="0" u="none" strike="noStrike" cap="none" normalizeH="0" baseline="0">
                          <a:ln>
                            <a:noFill/>
                          </a:ln>
                          <a:solidFill>
                            <a:schemeClr val="bg1"/>
                          </a:solidFill>
                          <a:effectLst/>
                          <a:latin typeface="Arial" charset="0"/>
                          <a:ea typeface="ＭＳ Ｐゴシック" charset="0"/>
                        </a:rPr>
                        <a:t> orbit</a:t>
                      </a:r>
                      <a:endParaRPr kumimoji="0" lang="en-US" sz="2400" b="0" i="0" u="none" strike="noStrike" cap="none" normalizeH="0" baseline="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9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4/26 Fri</a:t>
                      </a:r>
                    </a:p>
                  </a:txBody>
                  <a:tcPr marT="45723" marB="45723" horzOverflow="overflow">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bg1"/>
                          </a:solidFill>
                          <a:effectLst/>
                          <a:latin typeface="Arial" charset="0"/>
                          <a:ea typeface="ＭＳ Ｐゴシック" charset="0"/>
                        </a:rPr>
                        <a:t>174</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bg1"/>
                          </a:solidFill>
                          <a:effectLst/>
                          <a:latin typeface="Arial" charset="0"/>
                          <a:ea typeface="ＭＳ Ｐゴシック" charset="0"/>
                        </a:rPr>
                        <a:t>DQE test visit 1;  Control temp +0.5 K </a:t>
                      </a:r>
                      <a:endParaRPr kumimoji="0" lang="en-US" sz="2400" b="0" i="0" u="none" strike="noStrike" cap="none" normalizeH="0" baseline="0" dirty="0">
                        <a:ln>
                          <a:noFill/>
                        </a:ln>
                        <a:solidFill>
                          <a:schemeClr val="bg1"/>
                        </a:solidFill>
                        <a:effectLst/>
                        <a:latin typeface="Arial" charset="0"/>
                        <a:ea typeface="ＭＳ Ｐゴシック" charset="0"/>
                      </a:endParaRPr>
                    </a:p>
                  </a:txBody>
                  <a:tcPr marT="45723" marB="45723" horzOverflow="overflow">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157">
            <a:extLst>
              <a:ext uri="{FF2B5EF4-FFF2-40B4-BE49-F238E27FC236}">
                <a16:creationId xmlns:a16="http://schemas.microsoft.com/office/drawing/2014/main" id="{D6A506F8-2B1B-4B83-BBC5-7E046B4315D7}"/>
              </a:ext>
            </a:extLst>
          </p:cNvPr>
          <p:cNvGrpSpPr>
            <a:grpSpLocks/>
          </p:cNvGrpSpPr>
          <p:nvPr/>
        </p:nvGrpSpPr>
        <p:grpSpPr bwMode="auto">
          <a:xfrm>
            <a:off x="5334000" y="2057400"/>
            <a:ext cx="2209800" cy="1524000"/>
            <a:chOff x="4368" y="3312"/>
            <a:chExt cx="1392" cy="960"/>
          </a:xfrm>
        </p:grpSpPr>
        <p:sp>
          <p:nvSpPr>
            <p:cNvPr id="56354" name="AutoShape 158">
              <a:extLst>
                <a:ext uri="{FF2B5EF4-FFF2-40B4-BE49-F238E27FC236}">
                  <a16:creationId xmlns:a16="http://schemas.microsoft.com/office/drawing/2014/main" id="{F667E9A6-2F3C-4492-9143-1292D03715C3}"/>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6355" name="Text Box 159">
              <a:extLst>
                <a:ext uri="{FF2B5EF4-FFF2-40B4-BE49-F238E27FC236}">
                  <a16:creationId xmlns:a16="http://schemas.microsoft.com/office/drawing/2014/main" id="{86426239-56E9-4B64-886B-D7711BF51C80}"/>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FB822DB-EABC-44A6-AC3D-BF7FC243AFAF}"/>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Illustrations</a:t>
            </a:r>
          </a:p>
        </p:txBody>
      </p:sp>
      <p:sp>
        <p:nvSpPr>
          <p:cNvPr id="58371" name="Rectangle 3">
            <a:extLst>
              <a:ext uri="{FF2B5EF4-FFF2-40B4-BE49-F238E27FC236}">
                <a16:creationId xmlns:a16="http://schemas.microsoft.com/office/drawing/2014/main" id="{AF855A87-2A77-4974-B401-61CFF900CBF5}"/>
              </a:ext>
            </a:extLst>
          </p:cNvPr>
          <p:cNvSpPr>
            <a:spLocks noGrp="1" noChangeArrowheads="1"/>
          </p:cNvSpPr>
          <p:nvPr>
            <p:ph type="body" sz="half" idx="1"/>
          </p:nvPr>
        </p:nvSpPr>
        <p:spPr>
          <a:xfrm>
            <a:off x="685800" y="1905000"/>
            <a:ext cx="7924800" cy="4114800"/>
          </a:xfrm>
        </p:spPr>
        <p:txBody>
          <a:bodyPr/>
          <a:lstStyle/>
          <a:p>
            <a:pPr eaLnBrk="1" hangingPunct="1"/>
            <a:r>
              <a:rPr lang="en-US" altLang="en-US" sz="2800">
                <a:solidFill>
                  <a:schemeClr val="bg1"/>
                </a:solidFill>
                <a:latin typeface="Tahoma" panose="020B0604030504040204" pitchFamily="34" charset="0"/>
              </a:rPr>
              <a:t>Use only when needed, otherwise they become distracters instead of communicators</a:t>
            </a:r>
          </a:p>
          <a:p>
            <a:pPr eaLnBrk="1" hangingPunct="1"/>
            <a:r>
              <a:rPr lang="en-US" altLang="en-US" sz="2800">
                <a:solidFill>
                  <a:schemeClr val="bg1"/>
                </a:solidFill>
                <a:latin typeface="Tahoma" panose="020B0604030504040204" pitchFamily="34" charset="0"/>
              </a:rPr>
              <a:t>They should relate to the message and help make a point</a:t>
            </a:r>
          </a:p>
          <a:p>
            <a:pPr eaLnBrk="1" hangingPunct="1"/>
            <a:r>
              <a:rPr lang="en-US" altLang="en-US" sz="2800">
                <a:solidFill>
                  <a:schemeClr val="bg1"/>
                </a:solidFill>
                <a:latin typeface="Tahoma" panose="020B0604030504040204" pitchFamily="34" charset="0"/>
              </a:rPr>
              <a:t>Ask yourself if it makes the message clearer </a:t>
            </a:r>
          </a:p>
          <a:p>
            <a:pPr eaLnBrk="1" hangingPunct="1"/>
            <a:r>
              <a:rPr lang="en-US" altLang="en-US" sz="2800">
                <a:solidFill>
                  <a:schemeClr val="bg1"/>
                </a:solidFill>
                <a:latin typeface="Tahoma" panose="020B0604030504040204" pitchFamily="34" charset="0"/>
              </a:rPr>
              <a:t>Simple diagrams are great communicators</a:t>
            </a:r>
          </a:p>
          <a:p>
            <a:pPr eaLnBrk="1" hangingPunct="1"/>
            <a:endParaRPr lang="en-US" altLang="en-US" sz="2800">
              <a:latin typeface="Tahoma" panose="020B0604030504040204" pitchFamily="34" charset="0"/>
            </a:endParaRPr>
          </a:p>
        </p:txBody>
      </p:sp>
      <p:graphicFrame>
        <p:nvGraphicFramePr>
          <p:cNvPr id="58372" name="Object 5">
            <a:extLst>
              <a:ext uri="{FF2B5EF4-FFF2-40B4-BE49-F238E27FC236}">
                <a16:creationId xmlns:a16="http://schemas.microsoft.com/office/drawing/2014/main" id="{C07DFDD2-2CAA-4CC0-BC53-7DF50901FE0A}"/>
              </a:ext>
            </a:extLst>
          </p:cNvPr>
          <p:cNvGraphicFramePr>
            <a:graphicFrameLocks noChangeAspect="1"/>
          </p:cNvGraphicFramePr>
          <p:nvPr>
            <p:ph sz="half" idx="2"/>
          </p:nvPr>
        </p:nvGraphicFramePr>
        <p:xfrm>
          <a:off x="6172200" y="4876800"/>
          <a:ext cx="2647950" cy="1747838"/>
        </p:xfrm>
        <a:graphic>
          <a:graphicData uri="http://schemas.openxmlformats.org/presentationml/2006/ole">
            <mc:AlternateContent xmlns:mc="http://schemas.openxmlformats.org/markup-compatibility/2006">
              <mc:Choice xmlns:v="urn:schemas-microsoft-com:vml" Requires="v">
                <p:oleObj spid="_x0000_s3074" name="Clip" r:id="rId4" imgW="2647950" imgH="1747838" progId="">
                  <p:embed/>
                </p:oleObj>
              </mc:Choice>
              <mc:Fallback>
                <p:oleObj name="Clip" r:id="rId4" imgW="2647950" imgH="1747838" progId="">
                  <p:embed/>
                  <p:pic>
                    <p:nvPicPr>
                      <p:cNvPr id="58372" name="Object 5">
                        <a:extLst>
                          <a:ext uri="{FF2B5EF4-FFF2-40B4-BE49-F238E27FC236}">
                            <a16:creationId xmlns:a16="http://schemas.microsoft.com/office/drawing/2014/main" id="{C07DFDD2-2CAA-4CC0-BC53-7DF50901FE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4876800"/>
                        <a:ext cx="2647950" cy="174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 name="Group 6">
            <a:extLst>
              <a:ext uri="{FF2B5EF4-FFF2-40B4-BE49-F238E27FC236}">
                <a16:creationId xmlns:a16="http://schemas.microsoft.com/office/drawing/2014/main" id="{74129705-1381-414D-BD39-BDF1023EE6F1}"/>
              </a:ext>
            </a:extLst>
          </p:cNvPr>
          <p:cNvGrpSpPr>
            <a:grpSpLocks/>
          </p:cNvGrpSpPr>
          <p:nvPr/>
        </p:nvGrpSpPr>
        <p:grpSpPr bwMode="auto">
          <a:xfrm>
            <a:off x="4191000" y="4800600"/>
            <a:ext cx="2209800" cy="1524000"/>
            <a:chOff x="4368" y="3312"/>
            <a:chExt cx="1392" cy="960"/>
          </a:xfrm>
        </p:grpSpPr>
        <p:sp>
          <p:nvSpPr>
            <p:cNvPr id="58374" name="AutoShape 7">
              <a:extLst>
                <a:ext uri="{FF2B5EF4-FFF2-40B4-BE49-F238E27FC236}">
                  <a16:creationId xmlns:a16="http://schemas.microsoft.com/office/drawing/2014/main" id="{FDD978FB-F1C6-4AC7-92DF-0C3FC5B9C6BA}"/>
                </a:ext>
              </a:extLst>
            </p:cNvPr>
            <p:cNvSpPr>
              <a:spLocks noChangeArrowheads="1"/>
            </p:cNvSpPr>
            <p:nvPr/>
          </p:nvSpPr>
          <p:spPr bwMode="auto">
            <a:xfrm>
              <a:off x="4368" y="3312"/>
              <a:ext cx="1392" cy="96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58375" name="Text Box 8">
              <a:extLst>
                <a:ext uri="{FF2B5EF4-FFF2-40B4-BE49-F238E27FC236}">
                  <a16:creationId xmlns:a16="http://schemas.microsoft.com/office/drawing/2014/main" id="{44768B9D-6F98-493A-BAFA-BD38F8F10319}"/>
                </a:ext>
              </a:extLst>
            </p:cNvPr>
            <p:cNvSpPr txBox="1">
              <a:spLocks noChangeArrowheads="1"/>
            </p:cNvSpPr>
            <p:nvPr/>
          </p:nvSpPr>
          <p:spPr bwMode="auto">
            <a:xfrm>
              <a:off x="4752" y="3638"/>
              <a:ext cx="67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8" descr="sample">
            <a:extLst>
              <a:ext uri="{FF2B5EF4-FFF2-40B4-BE49-F238E27FC236}">
                <a16:creationId xmlns:a16="http://schemas.microsoft.com/office/drawing/2014/main" id="{6434E0F0-1B10-4180-B8D0-3890511F6D74}"/>
              </a:ext>
            </a:extLst>
          </p:cNvPr>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1819275" y="0"/>
            <a:ext cx="5630863" cy="6858000"/>
          </a:xfrm>
        </p:spPr>
      </p:pic>
      <p:grpSp>
        <p:nvGrpSpPr>
          <p:cNvPr id="2" name="Group 9">
            <a:extLst>
              <a:ext uri="{FF2B5EF4-FFF2-40B4-BE49-F238E27FC236}">
                <a16:creationId xmlns:a16="http://schemas.microsoft.com/office/drawing/2014/main" id="{12977C7C-0E8B-4860-A7B5-9711DD9EBFD4}"/>
              </a:ext>
            </a:extLst>
          </p:cNvPr>
          <p:cNvGrpSpPr>
            <a:grpSpLocks/>
          </p:cNvGrpSpPr>
          <p:nvPr/>
        </p:nvGrpSpPr>
        <p:grpSpPr bwMode="auto">
          <a:xfrm>
            <a:off x="457200" y="2362200"/>
            <a:ext cx="2895600" cy="1371600"/>
            <a:chOff x="144" y="3072"/>
            <a:chExt cx="1824" cy="864"/>
          </a:xfrm>
        </p:grpSpPr>
        <p:sp>
          <p:nvSpPr>
            <p:cNvPr id="60420" name="AutoShape 3">
              <a:extLst>
                <a:ext uri="{FF2B5EF4-FFF2-40B4-BE49-F238E27FC236}">
                  <a16:creationId xmlns:a16="http://schemas.microsoft.com/office/drawing/2014/main" id="{A4027158-2C6C-4B69-A32E-A7FCC4EDDAE9}"/>
                </a:ext>
              </a:extLst>
            </p:cNvPr>
            <p:cNvSpPr>
              <a:spLocks noChangeArrowheads="1"/>
            </p:cNvSpPr>
            <p:nvPr/>
          </p:nvSpPr>
          <p:spPr bwMode="auto">
            <a:xfrm>
              <a:off x="144" y="3072"/>
              <a:ext cx="1824" cy="864"/>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60421" name="Text Box 4">
              <a:extLst>
                <a:ext uri="{FF2B5EF4-FFF2-40B4-BE49-F238E27FC236}">
                  <a16:creationId xmlns:a16="http://schemas.microsoft.com/office/drawing/2014/main" id="{83FA87AA-BFAC-48B8-873F-732ABA5D99CE}"/>
                </a:ext>
              </a:extLst>
            </p:cNvPr>
            <p:cNvSpPr txBox="1">
              <a:spLocks noChangeArrowheads="1"/>
            </p:cNvSpPr>
            <p:nvPr/>
          </p:nvSpPr>
          <p:spPr bwMode="auto">
            <a:xfrm>
              <a:off x="576" y="3408"/>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400" b="1">
                  <a:solidFill>
                    <a:schemeClr val="tx2"/>
                  </a:solidFill>
                  <a:latin typeface="Tahoma" panose="020B0604030504040204" pitchFamily="34" charset="0"/>
                </a:rPr>
                <a:t>Don</a:t>
              </a:r>
              <a:r>
                <a:rPr lang="ja-JP" altLang="en-US" sz="2400" b="1">
                  <a:solidFill>
                    <a:schemeClr val="tx2"/>
                  </a:solidFill>
                  <a:latin typeface="Tahoma" panose="020B0604030504040204" pitchFamily="34" charset="0"/>
                </a:rPr>
                <a:t>’</a:t>
              </a:r>
              <a:r>
                <a:rPr lang="en-US" altLang="ja-JP" sz="2400" b="1">
                  <a:solidFill>
                    <a:schemeClr val="tx2"/>
                  </a:solidFill>
                  <a:latin typeface="Tahoma" panose="020B0604030504040204" pitchFamily="34" charset="0"/>
                </a:rPr>
                <a:t>t !</a:t>
              </a:r>
              <a:endParaRPr lang="en-US" altLang="en-US" sz="24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F6AE5C6-7E23-4C93-99A1-7B2554E22272}"/>
              </a:ext>
            </a:extLst>
          </p:cNvPr>
          <p:cNvSpPr>
            <a:spLocks noGrp="1" noChangeArrowheads="1"/>
          </p:cNvSpPr>
          <p:nvPr>
            <p:ph type="ctrTitle"/>
          </p:nvPr>
        </p:nvSpPr>
        <p:spPr>
          <a:xfrm>
            <a:off x="685800" y="1447800"/>
            <a:ext cx="7772400" cy="1143000"/>
          </a:xfrm>
        </p:spPr>
        <p:txBody>
          <a:bodyPr/>
          <a:lstStyle/>
          <a:p>
            <a:pP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rPr>
              <a:t>Limit Each Slide to One Idea</a:t>
            </a:r>
          </a:p>
        </p:txBody>
      </p:sp>
      <p:sp>
        <p:nvSpPr>
          <p:cNvPr id="39939" name="Rectangle 3">
            <a:extLst>
              <a:ext uri="{FF2B5EF4-FFF2-40B4-BE49-F238E27FC236}">
                <a16:creationId xmlns:a16="http://schemas.microsoft.com/office/drawing/2014/main" id="{94D157A8-0063-4A2A-A7AE-C8E47815D8F2}"/>
              </a:ext>
            </a:extLst>
          </p:cNvPr>
          <p:cNvSpPr>
            <a:spLocks noGrp="1" noChangeArrowheads="1"/>
          </p:cNvSpPr>
          <p:nvPr>
            <p:ph type="subTitle" idx="1"/>
          </p:nvPr>
        </p:nvSpPr>
        <p:spPr>
          <a:xfrm>
            <a:off x="1143000" y="3200400"/>
            <a:ext cx="6629400" cy="1752600"/>
          </a:xfrm>
        </p:spPr>
        <p:txBody>
          <a:bodyPr/>
          <a:lstStyle/>
          <a:p>
            <a:pPr eaLnBrk="1" hangingPunct="1">
              <a:buFontTx/>
              <a:buChar char="•"/>
              <a:defRPr/>
            </a:pPr>
            <a:r>
              <a:rPr lang="en-US" altLang="en-US" sz="3800">
                <a:solidFill>
                  <a:schemeClr val="bg1"/>
                </a:solidFill>
                <a:effectLst>
                  <a:outerShdw blurRad="38100" dist="38100" dir="2700000" algn="tl">
                    <a:srgbClr val="000000"/>
                  </a:outerShdw>
                </a:effectLst>
                <a:latin typeface="Tahoma" panose="020B0604030504040204" pitchFamily="34" charset="0"/>
              </a:rPr>
              <a:t> Use </a:t>
            </a:r>
            <a:r>
              <a:rPr lang="en-US" altLang="en-US" sz="3800" b="1">
                <a:solidFill>
                  <a:schemeClr val="bg1"/>
                </a:solidFill>
                <a:effectLst>
                  <a:outerShdw blurRad="38100" dist="38100" dir="2700000" algn="tl">
                    <a:srgbClr val="000000"/>
                  </a:outerShdw>
                </a:effectLst>
                <a:latin typeface="Tahoma" panose="020B0604030504040204" pitchFamily="34" charset="0"/>
              </a:rPr>
              <a:t>Bullet Points</a:t>
            </a:r>
            <a:r>
              <a:rPr lang="en-US" altLang="en-US" sz="3800">
                <a:solidFill>
                  <a:schemeClr val="bg1"/>
                </a:solidFill>
                <a:effectLst>
                  <a:outerShdw blurRad="38100" dist="38100" dir="2700000" algn="tl">
                    <a:srgbClr val="000000"/>
                  </a:outerShdw>
                </a:effectLst>
                <a:latin typeface="Tahoma" panose="020B0604030504040204" pitchFamily="34" charset="0"/>
              </a:rPr>
              <a:t> to Cover Components of Each Idea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B5F6BA7-CDC7-46C0-ACCB-5FEACAA9FA87}"/>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Bullets</a:t>
            </a:r>
          </a:p>
        </p:txBody>
      </p:sp>
      <p:sp>
        <p:nvSpPr>
          <p:cNvPr id="64515" name="Rectangle 3">
            <a:extLst>
              <a:ext uri="{FF2B5EF4-FFF2-40B4-BE49-F238E27FC236}">
                <a16:creationId xmlns:a16="http://schemas.microsoft.com/office/drawing/2014/main" id="{290DBC35-1FB6-4BF6-8242-F974AA7AE95D}"/>
              </a:ext>
            </a:extLst>
          </p:cNvPr>
          <p:cNvSpPr>
            <a:spLocks noGrp="1" noChangeArrowheads="1"/>
          </p:cNvSpPr>
          <p:nvPr>
            <p:ph type="body" idx="1"/>
          </p:nvPr>
        </p:nvSpPr>
        <p:spPr>
          <a:xfrm>
            <a:off x="457200" y="1828800"/>
            <a:ext cx="8305800" cy="4267200"/>
          </a:xfrm>
        </p:spPr>
        <p:txBody>
          <a:bodyPr/>
          <a:lstStyle/>
          <a:p>
            <a:pPr eaLnBrk="1" hangingPunct="1"/>
            <a:r>
              <a:rPr lang="en-US" altLang="en-US" sz="3000">
                <a:solidFill>
                  <a:schemeClr val="bg1"/>
                </a:solidFill>
                <a:latin typeface="Tahoma" panose="020B0604030504040204" pitchFamily="34" charset="0"/>
              </a:rPr>
              <a:t>Keep each bullet to 1 line, 2 at the most</a:t>
            </a:r>
          </a:p>
          <a:p>
            <a:pPr eaLnBrk="1" hangingPunct="1"/>
            <a:r>
              <a:rPr lang="en-US" altLang="en-US" sz="3000">
                <a:solidFill>
                  <a:schemeClr val="bg1"/>
                </a:solidFill>
                <a:latin typeface="Tahoma" panose="020B0604030504040204" pitchFamily="34" charset="0"/>
              </a:rPr>
              <a:t>Limit the number of bullets in a screen to 6, 4 if there is a large title, logo, picture, etc.</a:t>
            </a:r>
          </a:p>
          <a:p>
            <a:pPr lvl="1" eaLnBrk="1" hangingPunct="1"/>
            <a:r>
              <a:rPr lang="en-US" altLang="en-US">
                <a:solidFill>
                  <a:schemeClr val="bg1"/>
                </a:solidFill>
                <a:latin typeface="Tahoma" panose="020B0604030504040204" pitchFamily="34" charset="0"/>
              </a:rPr>
              <a:t>This is known as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cueing</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1" eaLnBrk="1" hangingPunct="1"/>
            <a:r>
              <a:rPr lang="en-US" altLang="en-US">
                <a:solidFill>
                  <a:schemeClr val="bg1"/>
                </a:solidFill>
                <a:latin typeface="Tahoma" panose="020B0604030504040204" pitchFamily="34" charset="0"/>
              </a:rPr>
              <a:t>You want to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cue</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 the audience on what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going to say</a:t>
            </a:r>
          </a:p>
          <a:p>
            <a:pPr lvl="2" eaLnBrk="1" hangingPunct="1"/>
            <a:r>
              <a:rPr lang="en-US" altLang="en-US">
                <a:solidFill>
                  <a:schemeClr val="bg1"/>
                </a:solidFill>
                <a:latin typeface="Tahoma" panose="020B0604030504040204" pitchFamily="34" charset="0"/>
              </a:rPr>
              <a:t>Cues are a a brief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preview</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2" eaLnBrk="1" hangingPunct="1"/>
            <a:r>
              <a:rPr lang="en-US" altLang="en-US">
                <a:solidFill>
                  <a:schemeClr val="bg1"/>
                </a:solidFill>
                <a:latin typeface="Tahoma" panose="020B0604030504040204" pitchFamily="34" charset="0"/>
              </a:rPr>
              <a:t>Gives the audience a </a:t>
            </a:r>
            <a:r>
              <a:rPr lang="ja-JP" altLang="en-US">
                <a:solidFill>
                  <a:schemeClr val="bg1"/>
                </a:solidFill>
                <a:latin typeface="Tahoma" panose="020B0604030504040204" pitchFamily="34" charset="0"/>
              </a:rPr>
              <a:t>“</a:t>
            </a:r>
            <a:r>
              <a:rPr lang="en-US" altLang="ja-JP" b="1">
                <a:solidFill>
                  <a:schemeClr val="bg1"/>
                </a:solidFill>
                <a:latin typeface="Tahoma" panose="020B0604030504040204" pitchFamily="34" charset="0"/>
              </a:rPr>
              <a:t>framework</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 to build upon</a:t>
            </a:r>
            <a:endParaRPr lang="en-US" altLang="en-US">
              <a:solidFill>
                <a:schemeClr val="bg1"/>
              </a:solidFill>
              <a:latin typeface="Tahom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67ABF8FF-5ACE-4A36-8A4F-8CCDD0E67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88"/>
            <a:ext cx="9144000"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193525C-5409-43F2-AF80-25715ABBB78F}"/>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Bullets </a:t>
            </a:r>
            <a:r>
              <a:rPr lang="en-US" altLang="en-US" sz="3200" b="1">
                <a:solidFill>
                  <a:schemeClr val="bg1"/>
                </a:solidFill>
                <a:effectLst>
                  <a:outerShdw blurRad="38100" dist="38100" dir="2700000" algn="tl">
                    <a:srgbClr val="000000"/>
                  </a:outerShdw>
                </a:effectLst>
                <a:latin typeface="Verdana" panose="020B0604030504040204" pitchFamily="34" charset="0"/>
              </a:rPr>
              <a:t>(con.)</a:t>
            </a:r>
          </a:p>
        </p:txBody>
      </p:sp>
      <p:sp>
        <p:nvSpPr>
          <p:cNvPr id="66563" name="Rectangle 3">
            <a:extLst>
              <a:ext uri="{FF2B5EF4-FFF2-40B4-BE49-F238E27FC236}">
                <a16:creationId xmlns:a16="http://schemas.microsoft.com/office/drawing/2014/main" id="{63E7FDB7-5315-4E7F-98DF-6E3F0CDD222E}"/>
              </a:ext>
            </a:extLst>
          </p:cNvPr>
          <p:cNvSpPr>
            <a:spLocks noGrp="1" noChangeArrowheads="1"/>
          </p:cNvSpPr>
          <p:nvPr>
            <p:ph type="body" idx="1"/>
          </p:nvPr>
        </p:nvSpPr>
        <p:spPr>
          <a:xfrm>
            <a:off x="457200" y="1981200"/>
            <a:ext cx="8305800" cy="4114800"/>
          </a:xfrm>
        </p:spPr>
        <p:txBody>
          <a:bodyPr/>
          <a:lstStyle/>
          <a:p>
            <a:pPr eaLnBrk="1" hangingPunct="1"/>
            <a:r>
              <a:rPr lang="en-US" altLang="en-US">
                <a:solidFill>
                  <a:schemeClr val="bg1"/>
                </a:solidFill>
                <a:latin typeface="Tahoma" panose="020B0604030504040204" pitchFamily="34" charset="0"/>
              </a:rPr>
              <a:t>If you crowd too much text, the audience won</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t read it</a:t>
            </a:r>
          </a:p>
          <a:p>
            <a:pPr lvl="1" eaLnBrk="1" hangingPunct="1"/>
            <a:r>
              <a:rPr lang="en-US" altLang="en-US">
                <a:solidFill>
                  <a:schemeClr val="bg1"/>
                </a:solidFill>
                <a:latin typeface="Tahoma" panose="020B0604030504040204" pitchFamily="34" charset="0"/>
              </a:rPr>
              <a:t>Too much text looks busy and is hard to read</a:t>
            </a:r>
          </a:p>
          <a:p>
            <a:pPr lvl="1" eaLnBrk="1" hangingPunct="1"/>
            <a:r>
              <a:rPr lang="en-US" altLang="en-US">
                <a:solidFill>
                  <a:schemeClr val="bg1"/>
                </a:solidFill>
                <a:latin typeface="Tahoma" panose="020B0604030504040204" pitchFamily="34" charset="0"/>
              </a:rPr>
              <a:t>Why read it, when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going to tell them what it says?</a:t>
            </a:r>
          </a:p>
          <a:p>
            <a:pPr lvl="1" eaLnBrk="1" hangingPunct="1"/>
            <a:r>
              <a:rPr lang="en-US" altLang="en-US">
                <a:solidFill>
                  <a:schemeClr val="bg1"/>
                </a:solidFill>
                <a:latin typeface="Tahoma" panose="020B0604030504040204" pitchFamily="34" charset="0"/>
              </a:rPr>
              <a:t>Our reading speed does not match our listening speed; hence, they </a:t>
            </a:r>
            <a:r>
              <a:rPr lang="en-US" altLang="en-US" b="1">
                <a:solidFill>
                  <a:schemeClr val="bg1"/>
                </a:solidFill>
                <a:latin typeface="Tahoma" panose="020B0604030504040204" pitchFamily="34" charset="0"/>
              </a:rPr>
              <a:t>confuse</a:t>
            </a:r>
            <a:r>
              <a:rPr lang="en-US" altLang="en-US">
                <a:solidFill>
                  <a:schemeClr val="bg1"/>
                </a:solidFill>
                <a:latin typeface="Tahoma" panose="020B0604030504040204" pitchFamily="34" charset="0"/>
              </a:rPr>
              <a:t> instead of </a:t>
            </a:r>
            <a:r>
              <a:rPr lang="en-US" altLang="en-US" b="1">
                <a:solidFill>
                  <a:schemeClr val="bg1"/>
                </a:solidFill>
                <a:latin typeface="Tahoma" panose="020B0604030504040204" pitchFamily="34" charset="0"/>
              </a:rPr>
              <a:t>reinforce</a:t>
            </a:r>
            <a:endParaRPr lang="en-US" altLang="en-US">
              <a:solidFill>
                <a:schemeClr val="bg1"/>
              </a:solidFill>
              <a:latin typeface="Tahoma" panose="020B0604030504040204" pitchFamily="34" charset="0"/>
            </a:endParaRPr>
          </a:p>
          <a:p>
            <a:pPr eaLnBrk="1" hangingPunct="1"/>
            <a:endParaRPr lang="en-US" altLang="en-US" sz="2800">
              <a:solidFill>
                <a:schemeClr val="bg1"/>
              </a:solidFill>
              <a:latin typeface="Tahoma" panose="020B060403050404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DB2606C-E3A4-4152-A58A-6384CDBDADD4}"/>
              </a:ext>
            </a:extLst>
          </p:cNvPr>
          <p:cNvSpPr>
            <a:spLocks noGrp="1" noChangeArrowheads="1"/>
          </p:cNvSpPr>
          <p:nvPr>
            <p:ph type="title"/>
          </p:nvPr>
        </p:nvSpPr>
        <p:spPr>
          <a:xfrm>
            <a:off x="152400" y="617538"/>
            <a:ext cx="8631238" cy="1143000"/>
          </a:xfrm>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Points to Remember</a:t>
            </a:r>
          </a:p>
        </p:txBody>
      </p:sp>
      <p:sp>
        <p:nvSpPr>
          <p:cNvPr id="68611" name="Rectangle 3">
            <a:extLst>
              <a:ext uri="{FF2B5EF4-FFF2-40B4-BE49-F238E27FC236}">
                <a16:creationId xmlns:a16="http://schemas.microsoft.com/office/drawing/2014/main" id="{D9AEBC27-7DC5-4638-8BF2-D9D2ECE1E0C5}"/>
              </a:ext>
            </a:extLst>
          </p:cNvPr>
          <p:cNvSpPr>
            <a:spLocks noGrp="1" noChangeArrowheads="1"/>
          </p:cNvSpPr>
          <p:nvPr>
            <p:ph type="body" idx="1"/>
          </p:nvPr>
        </p:nvSpPr>
        <p:spPr>
          <a:xfrm>
            <a:off x="381000" y="2133600"/>
            <a:ext cx="8497888" cy="4114800"/>
          </a:xfrm>
        </p:spPr>
        <p:txBody>
          <a:bodyPr/>
          <a:lstStyle/>
          <a:p>
            <a:pPr eaLnBrk="1" hangingPunct="1"/>
            <a:r>
              <a:rPr lang="en-US" altLang="en-US" sz="2800">
                <a:solidFill>
                  <a:schemeClr val="bg1"/>
                </a:solidFill>
                <a:latin typeface="Tahoma" panose="020B0604030504040204" pitchFamily="34" charset="0"/>
              </a:rPr>
              <a:t>Limit each slide to 1 idea</a:t>
            </a:r>
          </a:p>
          <a:p>
            <a:pPr eaLnBrk="1" hangingPunct="1"/>
            <a:r>
              <a:rPr lang="en-US" altLang="en-US" sz="2800">
                <a:solidFill>
                  <a:schemeClr val="bg1"/>
                </a:solidFill>
                <a:latin typeface="Tahoma" panose="020B0604030504040204" pitchFamily="34" charset="0"/>
              </a:rPr>
              <a:t>Limit each bullet point to only a few words to avoid long sentences that go on and on!</a:t>
            </a:r>
          </a:p>
          <a:p>
            <a:pPr eaLnBrk="1" hangingPunct="1"/>
            <a:r>
              <a:rPr lang="en-US" altLang="en-US" sz="2800">
                <a:solidFill>
                  <a:schemeClr val="bg1"/>
                </a:solidFill>
                <a:latin typeface="Tahoma" panose="020B0604030504040204" pitchFamily="34" charset="0"/>
              </a:rPr>
              <a:t>Limit animation – Too much animation can be distracting.  Be consistent with animation and have all text and photos appear on the screen the same way each time.  There are many animation modes to choose from, but it is best to use just one throughout.</a:t>
            </a:r>
          </a:p>
          <a:p>
            <a:pPr eaLnBrk="1" hangingPunct="1">
              <a:buFontTx/>
              <a:buNone/>
            </a:pPr>
            <a:endParaRPr lang="en-US" altLang="en-US" sz="2800">
              <a:solidFill>
                <a:schemeClr val="bg1"/>
              </a:solidFill>
              <a:latin typeface="Tahoma" panose="020B0604030504040204" pitchFamily="34" charset="0"/>
            </a:endParaRPr>
          </a:p>
        </p:txBody>
      </p:sp>
      <p:sp>
        <p:nvSpPr>
          <p:cNvPr id="40964" name="AutoShape 4">
            <a:extLst>
              <a:ext uri="{FF2B5EF4-FFF2-40B4-BE49-F238E27FC236}">
                <a16:creationId xmlns:a16="http://schemas.microsoft.com/office/drawing/2014/main" id="{2EDD16AF-B573-4AB1-8F44-ED197484F05F}"/>
              </a:ext>
            </a:extLst>
          </p:cNvPr>
          <p:cNvSpPr>
            <a:spLocks noChangeArrowheads="1"/>
          </p:cNvSpPr>
          <p:nvPr/>
        </p:nvSpPr>
        <p:spPr bwMode="auto">
          <a:xfrm>
            <a:off x="5943600" y="381000"/>
            <a:ext cx="2971800" cy="2286000"/>
          </a:xfrm>
          <a:prstGeom prst="wedgeEllipseCallout">
            <a:avLst>
              <a:gd name="adj1" fmla="val -47491"/>
              <a:gd name="adj2" fmla="val 6319"/>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0"/>
              </a:spcBef>
              <a:buFontTx/>
              <a:buNone/>
            </a:pPr>
            <a:r>
              <a:rPr lang="en-US" altLang="en-US" sz="2600" b="1">
                <a:latin typeface="Tahoma" panose="020B0604030504040204" pitchFamily="34" charset="0"/>
              </a:rPr>
              <a:t>Do not do this!</a:t>
            </a:r>
            <a:br>
              <a:rPr lang="en-US" altLang="en-US" sz="2600" b="1">
                <a:latin typeface="Tahoma" panose="020B0604030504040204" pitchFamily="34" charset="0"/>
              </a:rPr>
            </a:br>
            <a:r>
              <a:rPr lang="en-US" altLang="en-US" sz="2400" b="1">
                <a:latin typeface="Tahoma" panose="020B0604030504040204" pitchFamily="34" charset="0"/>
              </a:rPr>
              <a:t>Limit Bullet Points</a:t>
            </a:r>
          </a:p>
          <a:p>
            <a:pPr algn="ctr" eaLnBrk="1" hangingPunct="1">
              <a:spcBef>
                <a:spcPct val="0"/>
              </a:spcBef>
              <a:buFontTx/>
              <a:buNone/>
            </a:pPr>
            <a:r>
              <a:rPr lang="en-US" altLang="en-US" sz="2400" b="1">
                <a:latin typeface="Tahoma" panose="020B0604030504040204" pitchFamily="34" charset="0"/>
              </a:rPr>
              <a:t>To a few words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0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DDAD6AC-8607-4A6D-9EFB-7A0DD01AD97A}"/>
              </a:ext>
            </a:extLst>
          </p:cNvPr>
          <p:cNvSpPr>
            <a:spLocks noGrp="1" noChangeArrowheads="1"/>
          </p:cNvSpPr>
          <p:nvPr>
            <p:ph type="title"/>
          </p:nvPr>
        </p:nvSpPr>
        <p:spPr/>
        <p:txBody>
          <a:bodyPr/>
          <a:lstStyle/>
          <a:p>
            <a:pPr eaLnBrk="1" hangingPunct="1">
              <a:defRPr/>
            </a:pPr>
            <a:r>
              <a:rPr lang="en-US" sz="4800" b="1">
                <a:solidFill>
                  <a:schemeClr val="bg1"/>
                </a:solidFill>
                <a:effectLst>
                  <a:outerShdw blurRad="38100" dist="38100" dir="2700000" algn="tl">
                    <a:srgbClr val="000000"/>
                  </a:outerShdw>
                </a:effectLst>
                <a:latin typeface="Tahoma" pitchFamily="34" charset="0"/>
                <a:ea typeface="+mj-ea"/>
                <a:cs typeface="+mj-cs"/>
              </a:rPr>
              <a:t>Points to Remember</a:t>
            </a:r>
            <a:r>
              <a:rPr lang="en-US" sz="4800" b="1">
                <a:latin typeface="Tahoma" pitchFamily="34" charset="0"/>
                <a:ea typeface="+mj-ea"/>
                <a:cs typeface="+mj-cs"/>
              </a:rPr>
              <a:t>	</a:t>
            </a:r>
          </a:p>
        </p:txBody>
      </p:sp>
      <p:sp>
        <p:nvSpPr>
          <p:cNvPr id="41987" name="Rectangle 3">
            <a:extLst>
              <a:ext uri="{FF2B5EF4-FFF2-40B4-BE49-F238E27FC236}">
                <a16:creationId xmlns:a16="http://schemas.microsoft.com/office/drawing/2014/main" id="{EFFD96FF-53CF-4895-A796-B4CEA5EED654}"/>
              </a:ext>
            </a:extLst>
          </p:cNvPr>
          <p:cNvSpPr>
            <a:spLocks noGrp="1" noChangeArrowheads="1"/>
          </p:cNvSpPr>
          <p:nvPr>
            <p:ph type="body" idx="1"/>
          </p:nvPr>
        </p:nvSpPr>
        <p:spPr>
          <a:xfrm>
            <a:off x="1295400" y="2017713"/>
            <a:ext cx="7772400" cy="4114800"/>
          </a:xfrm>
        </p:spPr>
        <p:txBody>
          <a:bodyPr/>
          <a:lstStyle/>
          <a:p>
            <a:pPr eaLnBrk="1" hangingPunct="1"/>
            <a:r>
              <a:rPr lang="en-US" altLang="en-US" sz="3800">
                <a:solidFill>
                  <a:schemeClr val="bg1"/>
                </a:solidFill>
                <a:latin typeface="Tahoma" panose="020B0604030504040204" pitchFamily="34" charset="0"/>
              </a:rPr>
              <a:t>Keep bullet points brief</a:t>
            </a:r>
          </a:p>
          <a:p>
            <a:pPr eaLnBrk="1" hangingPunct="1"/>
            <a:r>
              <a:rPr lang="en-US" altLang="en-US" sz="3800">
                <a:solidFill>
                  <a:schemeClr val="bg1"/>
                </a:solidFill>
                <a:latin typeface="Tahoma" panose="020B0604030504040204" pitchFamily="34" charset="0"/>
              </a:rPr>
              <a:t>Use the same background for each slide</a:t>
            </a:r>
          </a:p>
          <a:p>
            <a:pPr eaLnBrk="1" hangingPunct="1"/>
            <a:r>
              <a:rPr lang="en-US" altLang="en-US" sz="3800">
                <a:solidFill>
                  <a:schemeClr val="bg1"/>
                </a:solidFill>
                <a:latin typeface="Tahoma" panose="020B0604030504040204" pitchFamily="34" charset="0"/>
              </a:rPr>
              <a:t>Use dark slides with light colored text in large hall events</a:t>
            </a:r>
          </a:p>
          <a:p>
            <a:pPr eaLnBrk="1" hangingPunct="1"/>
            <a:endParaRPr lang="en-US" altLang="en-US" sz="3800"/>
          </a:p>
        </p:txBody>
      </p:sp>
      <p:grpSp>
        <p:nvGrpSpPr>
          <p:cNvPr id="2" name="Group 6">
            <a:extLst>
              <a:ext uri="{FF2B5EF4-FFF2-40B4-BE49-F238E27FC236}">
                <a16:creationId xmlns:a16="http://schemas.microsoft.com/office/drawing/2014/main" id="{295FA551-BB62-4020-A84B-D50C483A3A04}"/>
              </a:ext>
            </a:extLst>
          </p:cNvPr>
          <p:cNvGrpSpPr>
            <a:grpSpLocks/>
          </p:cNvGrpSpPr>
          <p:nvPr/>
        </p:nvGrpSpPr>
        <p:grpSpPr bwMode="auto">
          <a:xfrm>
            <a:off x="0" y="3124200"/>
            <a:ext cx="1905000" cy="1295400"/>
            <a:chOff x="0" y="3504"/>
            <a:chExt cx="1200" cy="816"/>
          </a:xfrm>
        </p:grpSpPr>
        <p:sp>
          <p:nvSpPr>
            <p:cNvPr id="70661" name="AutoShape 4">
              <a:extLst>
                <a:ext uri="{FF2B5EF4-FFF2-40B4-BE49-F238E27FC236}">
                  <a16:creationId xmlns:a16="http://schemas.microsoft.com/office/drawing/2014/main" id="{3D4FCB09-EEF3-49FA-B534-E42181029447}"/>
                </a:ext>
              </a:extLst>
            </p:cNvPr>
            <p:cNvSpPr>
              <a:spLocks noChangeArrowheads="1"/>
            </p:cNvSpPr>
            <p:nvPr/>
          </p:nvSpPr>
          <p:spPr bwMode="auto">
            <a:xfrm>
              <a:off x="0" y="3504"/>
              <a:ext cx="1200" cy="816"/>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70662" name="Text Box 5">
              <a:extLst>
                <a:ext uri="{FF2B5EF4-FFF2-40B4-BE49-F238E27FC236}">
                  <a16:creationId xmlns:a16="http://schemas.microsoft.com/office/drawing/2014/main" id="{1278D3C7-99F3-4BDB-846C-9C0BE0944D78}"/>
                </a:ext>
              </a:extLst>
            </p:cNvPr>
            <p:cNvSpPr txBox="1">
              <a:spLocks noChangeArrowheads="1"/>
            </p:cNvSpPr>
            <p:nvPr/>
          </p:nvSpPr>
          <p:spPr bwMode="auto">
            <a:xfrm>
              <a:off x="144" y="3744"/>
              <a:ext cx="91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3000"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5E139AFE-EF04-499C-8533-CD59D12A0284}"/>
              </a:ext>
            </a:extLst>
          </p:cNvPr>
          <p:cNvSpPr>
            <a:spLocks noGrp="1" noChangeArrowheads="1"/>
          </p:cNvSpPr>
          <p:nvPr>
            <p:ph type="title"/>
          </p:nvPr>
        </p:nvSpPr>
        <p:spPr>
          <a:xfrm>
            <a:off x="1150938" y="685800"/>
            <a:ext cx="7793037" cy="1143000"/>
          </a:xfrm>
        </p:spPr>
        <p:txBody>
          <a:bodyPr/>
          <a:lstStyle/>
          <a:p>
            <a:pPr eaLnBrk="1" hangingPunct="1">
              <a:defRPr/>
            </a:pPr>
            <a:r>
              <a:rPr lang="en-US" altLang="en-US">
                <a:solidFill>
                  <a:schemeClr val="bg1"/>
                </a:solidFill>
                <a:effectLst>
                  <a:outerShdw blurRad="38100" dist="38100" dir="2700000" algn="tl">
                    <a:srgbClr val="000000"/>
                  </a:outerShdw>
                </a:effectLst>
                <a:latin typeface="Tahoma" panose="020B0604030504040204" pitchFamily="34" charset="0"/>
              </a:rPr>
              <a:t>Avoid the </a:t>
            </a:r>
            <a:r>
              <a:rPr lang="ja-JP" altLang="en-US">
                <a:solidFill>
                  <a:schemeClr val="bg1"/>
                </a:solidFill>
                <a:effectLst>
                  <a:outerShdw blurRad="38100" dist="38100" dir="2700000" algn="tl">
                    <a:srgbClr val="000000"/>
                  </a:outerShdw>
                </a:effectLst>
                <a:latin typeface="Tahoma" panose="020B0604030504040204" pitchFamily="34" charset="0"/>
              </a:rPr>
              <a:t>“</a:t>
            </a:r>
            <a:r>
              <a:rPr lang="en-US" altLang="ja-JP">
                <a:solidFill>
                  <a:schemeClr val="bg1"/>
                </a:solidFill>
                <a:effectLst>
                  <a:outerShdw blurRad="38100" dist="38100" dir="2700000" algn="tl">
                    <a:srgbClr val="000000"/>
                  </a:outerShdw>
                </a:effectLst>
                <a:latin typeface="Tahoma" panose="020B0604030504040204" pitchFamily="34" charset="0"/>
              </a:rPr>
              <a:t>All Word</a:t>
            </a:r>
            <a:r>
              <a:rPr lang="ja-JP" altLang="en-US">
                <a:solidFill>
                  <a:schemeClr val="bg1"/>
                </a:solidFill>
                <a:effectLst>
                  <a:outerShdw blurRad="38100" dist="38100" dir="2700000" algn="tl">
                    <a:srgbClr val="000000"/>
                  </a:outerShdw>
                </a:effectLst>
                <a:latin typeface="Tahoma" panose="020B0604030504040204" pitchFamily="34" charset="0"/>
              </a:rPr>
              <a:t>”</a:t>
            </a:r>
            <a:r>
              <a:rPr lang="en-US" altLang="ja-JP">
                <a:solidFill>
                  <a:schemeClr val="bg1"/>
                </a:solidFill>
                <a:effectLst>
                  <a:outerShdw blurRad="38100" dist="38100" dir="2700000" algn="tl">
                    <a:srgbClr val="000000"/>
                  </a:outerShdw>
                </a:effectLst>
                <a:latin typeface="Tahoma" panose="020B0604030504040204" pitchFamily="34" charset="0"/>
              </a:rPr>
              <a:t> Slide</a:t>
            </a:r>
            <a:endParaRPr lang="en-US" altLang="en-US">
              <a:solidFill>
                <a:schemeClr val="bg1"/>
              </a:solidFill>
              <a:effectLst>
                <a:outerShdw blurRad="38100" dist="38100" dir="2700000" algn="tl">
                  <a:srgbClr val="000000"/>
                </a:outerShdw>
              </a:effectLst>
              <a:latin typeface="Tahoma" panose="020B0604030504040204" pitchFamily="34" charset="0"/>
            </a:endParaRPr>
          </a:p>
        </p:txBody>
      </p:sp>
      <p:sp>
        <p:nvSpPr>
          <p:cNvPr id="72707" name="Text Box 3">
            <a:extLst>
              <a:ext uri="{FF2B5EF4-FFF2-40B4-BE49-F238E27FC236}">
                <a16:creationId xmlns:a16="http://schemas.microsoft.com/office/drawing/2014/main" id="{7C8BE84C-5DE4-4EA1-A085-D4006C8D617E}"/>
              </a:ext>
            </a:extLst>
          </p:cNvPr>
          <p:cNvSpPr txBox="1">
            <a:spLocks noChangeArrowheads="1"/>
          </p:cNvSpPr>
          <p:nvPr/>
        </p:nvSpPr>
        <p:spPr bwMode="auto">
          <a:xfrm>
            <a:off x="685800" y="1905000"/>
            <a:ext cx="8077200"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a:solidFill>
                  <a:schemeClr val="bg1"/>
                </a:solidFill>
                <a:latin typeface="Tahoma" panose="020B0604030504040204" pitchFamily="34" charset="0"/>
              </a:rPr>
              <a:t>Another thing to avoid is the use of a large block paragraph to introduce your information.  Attendees </a:t>
            </a:r>
            <a:r>
              <a:rPr lang="en-US" altLang="en-US" b="1">
                <a:solidFill>
                  <a:schemeClr val="bg1"/>
                </a:solidFill>
                <a:latin typeface="Tahoma" panose="020B0604030504040204" pitchFamily="34" charset="0"/>
              </a:rPr>
              <a:t>do not like</a:t>
            </a:r>
            <a:r>
              <a:rPr lang="en-US" altLang="en-US">
                <a:solidFill>
                  <a:schemeClr val="bg1"/>
                </a:solidFill>
                <a:latin typeface="Tahoma" panose="020B0604030504040204" pitchFamily="34" charset="0"/>
              </a:rPr>
              <a:t> to have what is on the screen, </a:t>
            </a:r>
            <a:r>
              <a:rPr lang="en-US" altLang="en-US" b="1">
                <a:solidFill>
                  <a:schemeClr val="bg1"/>
                </a:solidFill>
                <a:latin typeface="Tahoma" panose="020B0604030504040204" pitchFamily="34" charset="0"/>
              </a:rPr>
              <a:t>read to them</a:t>
            </a:r>
            <a:r>
              <a:rPr lang="en-US" altLang="en-US">
                <a:solidFill>
                  <a:schemeClr val="bg1"/>
                </a:solidFill>
                <a:latin typeface="Tahoma" panose="020B0604030504040204" pitchFamily="34" charset="0"/>
              </a:rPr>
              <a:t> verbatim.  So, please use short, bulleted statements and avoid typing out your whole presentation on to the slides.  Also, it is difficult for some to listen and read a large amount of text at the same time.</a:t>
            </a:r>
            <a:r>
              <a:rPr lang="en-US" altLang="en-US">
                <a:latin typeface="Tahoma" panose="020B0604030504040204" pitchFamily="34" charset="0"/>
              </a:rPr>
              <a:t>  </a:t>
            </a:r>
          </a:p>
        </p:txBody>
      </p:sp>
      <p:sp>
        <p:nvSpPr>
          <p:cNvPr id="72708" name="AutoShape 4">
            <a:extLst>
              <a:ext uri="{FF2B5EF4-FFF2-40B4-BE49-F238E27FC236}">
                <a16:creationId xmlns:a16="http://schemas.microsoft.com/office/drawing/2014/main" id="{E6E79B51-4984-4C96-9430-56C61175B5CA}"/>
              </a:ext>
            </a:extLst>
          </p:cNvPr>
          <p:cNvSpPr>
            <a:spLocks noChangeArrowheads="1"/>
          </p:cNvSpPr>
          <p:nvPr/>
        </p:nvSpPr>
        <p:spPr bwMode="auto">
          <a:xfrm>
            <a:off x="6553200" y="0"/>
            <a:ext cx="2438400" cy="121920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72709" name="Text Box 5">
            <a:extLst>
              <a:ext uri="{FF2B5EF4-FFF2-40B4-BE49-F238E27FC236}">
                <a16:creationId xmlns:a16="http://schemas.microsoft.com/office/drawing/2014/main" id="{F1408769-6CDF-4A06-A879-BDA12732B756}"/>
              </a:ext>
            </a:extLst>
          </p:cNvPr>
          <p:cNvSpPr txBox="1">
            <a:spLocks noChangeArrowheads="1"/>
          </p:cNvSpPr>
          <p:nvPr/>
        </p:nvSpPr>
        <p:spPr bwMode="auto">
          <a:xfrm>
            <a:off x="7162800" y="3810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sz="2400" b="1">
                <a:solidFill>
                  <a:schemeClr val="tx2"/>
                </a:solidFill>
                <a:latin typeface="Tahoma" panose="020B0604030504040204" pitchFamily="34" charset="0"/>
              </a:rPr>
              <a:t>Don</a:t>
            </a:r>
            <a:r>
              <a:rPr lang="ja-JP" altLang="en-US" sz="2400" b="1">
                <a:solidFill>
                  <a:schemeClr val="tx2"/>
                </a:solidFill>
                <a:latin typeface="Tahoma" panose="020B0604030504040204" pitchFamily="34" charset="0"/>
              </a:rPr>
              <a:t>’</a:t>
            </a:r>
            <a:r>
              <a:rPr lang="en-US" altLang="ja-JP" sz="2400" b="1">
                <a:solidFill>
                  <a:schemeClr val="tx2"/>
                </a:solidFill>
                <a:latin typeface="Tahoma" panose="020B0604030504040204" pitchFamily="34" charset="0"/>
              </a:rPr>
              <a:t>t</a:t>
            </a:r>
            <a:endParaRPr lang="en-US" altLang="en-US" sz="2400" b="1">
              <a:solidFill>
                <a:schemeClr val="tx2"/>
              </a:solidFill>
              <a:latin typeface="Tahoma" panose="020B060403050404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2AE3A4C5-42D6-4A28-A338-9806ED157C6A}"/>
              </a:ext>
            </a:extLst>
          </p:cNvPr>
          <p:cNvSpPr>
            <a:spLocks noGrp="1" noChangeArrowheads="1"/>
          </p:cNvSpPr>
          <p:nvPr>
            <p:ph type="body" idx="1"/>
          </p:nvPr>
        </p:nvSpPr>
        <p:spPr>
          <a:xfrm>
            <a:off x="685800" y="3429000"/>
            <a:ext cx="7772400" cy="2667000"/>
          </a:xfrm>
        </p:spPr>
        <p:txBody>
          <a:bodyPr/>
          <a:lstStyle/>
          <a:p>
            <a:pPr eaLnBrk="1" hangingPunct="1">
              <a:defRPr/>
            </a:pPr>
            <a:r>
              <a:rPr lang="en-US" altLang="en-US" sz="3600">
                <a:solidFill>
                  <a:srgbClr val="FF3399"/>
                </a:solidFill>
                <a:effectLst>
                  <a:outerShdw blurRad="38100" dist="38100" dir="2700000" algn="tl">
                    <a:srgbClr val="000000"/>
                  </a:outerShdw>
                </a:effectLst>
                <a:latin typeface="Copperplate Gothic Bold" panose="020E0705020206020404" pitchFamily="34" charset="0"/>
              </a:rPr>
              <a:t>To make a slide stand out, change the font, background, or add animation.</a:t>
            </a:r>
          </a:p>
        </p:txBody>
      </p:sp>
      <p:sp>
        <p:nvSpPr>
          <p:cNvPr id="28676" name="WordArt 4">
            <a:extLst>
              <a:ext uri="{FF2B5EF4-FFF2-40B4-BE49-F238E27FC236}">
                <a16:creationId xmlns:a16="http://schemas.microsoft.com/office/drawing/2014/main" id="{64C37499-E14C-451B-9C9A-6C86C23493A1}"/>
              </a:ext>
            </a:extLst>
          </p:cNvPr>
          <p:cNvSpPr>
            <a:spLocks noChangeArrowheads="1" noChangeShapeType="1" noTextEdit="1"/>
          </p:cNvSpPr>
          <p:nvPr/>
        </p:nvSpPr>
        <p:spPr bwMode="auto">
          <a:xfrm>
            <a:off x="1295400" y="685800"/>
            <a:ext cx="6477000" cy="21336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4997"/>
                    </a:srgbClr>
                  </a:outerShdw>
                </a:effectLst>
                <a:latin typeface="Impact" panose="020B0806030902050204" pitchFamily="34" charset="0"/>
              </a:rPr>
              <a:t>Attention Grabber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0-#ppt_w/2"/>
                                          </p:val>
                                        </p:tav>
                                        <p:tav tm="100000">
                                          <p:val>
                                            <p:strVal val="#ppt_x"/>
                                          </p:val>
                                        </p:tav>
                                      </p:tavLst>
                                    </p:anim>
                                    <p:anim calcmode="lin" valueType="num">
                                      <p:cBhvr additive="base">
                                        <p:cTn id="8" dur="500" fill="hold"/>
                                        <p:tgtEl>
                                          <p:spTgt spid="2867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FA094EF-D0EB-4329-BF4E-1C680ACC49B4}"/>
              </a:ext>
            </a:extLst>
          </p:cNvPr>
          <p:cNvSpPr>
            <a:spLocks noGrp="1" noChangeArrowheads="1"/>
          </p:cNvSpPr>
          <p:nvPr>
            <p:ph type="title"/>
          </p:nvPr>
        </p:nvSpPr>
        <p:spPr/>
        <p:txBody>
          <a:bodyPr/>
          <a:lstStyle/>
          <a:p>
            <a:pPr eaLnBrk="1" hangingPunct="1">
              <a:defRPr/>
            </a:pPr>
            <a:r>
              <a:rPr lang="en-US" altLang="en-US" sz="4800" b="1">
                <a:solidFill>
                  <a:schemeClr val="bg1"/>
                </a:solidFill>
                <a:effectLst>
                  <a:outerShdw blurRad="38100" dist="38100" dir="2700000" algn="tl">
                    <a:srgbClr val="000000"/>
                  </a:outerShdw>
                </a:effectLst>
                <a:latin typeface="Tahoma" panose="020B0604030504040204" pitchFamily="34" charset="0"/>
              </a:rPr>
              <a:t>Limit Animation</a:t>
            </a:r>
          </a:p>
        </p:txBody>
      </p:sp>
      <p:sp>
        <p:nvSpPr>
          <p:cNvPr id="48131" name="Rectangle 3">
            <a:extLst>
              <a:ext uri="{FF2B5EF4-FFF2-40B4-BE49-F238E27FC236}">
                <a16:creationId xmlns:a16="http://schemas.microsoft.com/office/drawing/2014/main" id="{9C8939A8-37E5-44F1-8370-A77047FDB7B3}"/>
              </a:ext>
            </a:extLst>
          </p:cNvPr>
          <p:cNvSpPr>
            <a:spLocks noGrp="1" noChangeArrowheads="1"/>
          </p:cNvSpPr>
          <p:nvPr>
            <p:ph type="body" idx="1"/>
          </p:nvPr>
        </p:nvSpPr>
        <p:spPr>
          <a:xfrm>
            <a:off x="76200" y="1905000"/>
            <a:ext cx="7772400" cy="4114800"/>
          </a:xfrm>
        </p:spPr>
        <p:txBody>
          <a:bodyPr/>
          <a:lstStyle/>
          <a:p>
            <a:pPr eaLnBrk="1" hangingPunct="1"/>
            <a:r>
              <a:rPr lang="en-US" altLang="en-US">
                <a:solidFill>
                  <a:schemeClr val="bg1"/>
                </a:solidFill>
                <a:latin typeface="Tahoma" panose="020B0604030504040204" pitchFamily="34" charset="0"/>
              </a:rPr>
              <a:t>Use the same animation throughout the entire presentation</a:t>
            </a:r>
          </a:p>
          <a:p>
            <a:pPr eaLnBrk="1" hangingPunct="1"/>
            <a:r>
              <a:rPr lang="en-US" altLang="en-US">
                <a:solidFill>
                  <a:schemeClr val="bg1"/>
                </a:solidFill>
                <a:latin typeface="Tahoma" panose="020B0604030504040204" pitchFamily="34" charset="0"/>
              </a:rPr>
              <a:t>Using more than one can be very distracting</a:t>
            </a:r>
          </a:p>
          <a:p>
            <a:pPr lvl="1" eaLnBrk="1" hangingPunct="1"/>
            <a:r>
              <a:rPr lang="en-US" altLang="en-US">
                <a:solidFill>
                  <a:schemeClr val="bg1"/>
                </a:solidFill>
                <a:latin typeface="Tahoma" panose="020B0604030504040204" pitchFamily="34" charset="0"/>
              </a:rPr>
              <a:t>The audience will only see the animation and not the message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trying to get across</a:t>
            </a:r>
            <a:r>
              <a:rPr lang="en-US" altLang="ja-JP"/>
              <a:t> </a:t>
            </a:r>
          </a:p>
          <a:p>
            <a:pPr lvl="1" eaLnBrk="1" hangingPunct="1"/>
            <a:endParaRPr lang="en-US" altLang="en-US"/>
          </a:p>
        </p:txBody>
      </p:sp>
      <p:sp>
        <p:nvSpPr>
          <p:cNvPr id="48132" name="Text Box 4">
            <a:extLst>
              <a:ext uri="{FF2B5EF4-FFF2-40B4-BE49-F238E27FC236}">
                <a16:creationId xmlns:a16="http://schemas.microsoft.com/office/drawing/2014/main" id="{1FE343B5-173E-45EB-A2DD-A1BEE09CC7A1}"/>
              </a:ext>
            </a:extLst>
          </p:cNvPr>
          <p:cNvSpPr txBox="1">
            <a:spLocks noChangeArrowheads="1"/>
          </p:cNvSpPr>
          <p:nvPr/>
        </p:nvSpPr>
        <p:spPr bwMode="auto">
          <a:xfrm>
            <a:off x="7010400" y="762000"/>
            <a:ext cx="393700" cy="854075"/>
          </a:xfrm>
          <a:prstGeom prst="rect">
            <a:avLst/>
          </a:prstGeom>
          <a:noFill/>
          <a:ln w="12700">
            <a:noFill/>
            <a:miter lim="800000"/>
            <a:headEnd type="none" w="sm" len="sm"/>
            <a:tailEnd type="none" w="sm" len="sm"/>
          </a:ln>
          <a:effectLst/>
        </p:spPr>
        <p:txBody>
          <a:bodyPr>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eaLnBrk="1" hangingPunct="1">
              <a:defRPr/>
            </a:pPr>
            <a:r>
              <a:rPr lang="en-US" altLang="en-US" sz="50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a:t>
            </a:r>
          </a:p>
        </p:txBody>
      </p:sp>
      <p:pic>
        <p:nvPicPr>
          <p:cNvPr id="48133" name="Picture 5" descr="SL00738_">
            <a:extLst>
              <a:ext uri="{FF2B5EF4-FFF2-40B4-BE49-F238E27FC236}">
                <a16:creationId xmlns:a16="http://schemas.microsoft.com/office/drawing/2014/main" id="{42647DE7-E7AF-4803-8AD7-175B0288352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72163" y="5105400"/>
            <a:ext cx="2509837"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j0079190">
            <a:extLst>
              <a:ext uri="{FF2B5EF4-FFF2-40B4-BE49-F238E27FC236}">
                <a16:creationId xmlns:a16="http://schemas.microsoft.com/office/drawing/2014/main" id="{91804856-3784-4B3A-9AD9-47CFF8803E9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07300" y="3886200"/>
            <a:ext cx="1536700"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5" name="AutoShape 7">
            <a:extLst>
              <a:ext uri="{FF2B5EF4-FFF2-40B4-BE49-F238E27FC236}">
                <a16:creationId xmlns:a16="http://schemas.microsoft.com/office/drawing/2014/main" id="{9C9DA34A-230E-4EF5-A1DB-5461279B0A42}"/>
              </a:ext>
            </a:extLst>
          </p:cNvPr>
          <p:cNvSpPr>
            <a:spLocks noChangeArrowheads="1"/>
          </p:cNvSpPr>
          <p:nvPr/>
        </p:nvSpPr>
        <p:spPr bwMode="auto">
          <a:xfrm>
            <a:off x="6553200" y="4648200"/>
            <a:ext cx="2819400" cy="220980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0"/>
              </a:spcBef>
              <a:buFontTx/>
              <a:buNone/>
            </a:pPr>
            <a:r>
              <a:rPr lang="en-US" altLang="en-US" sz="3600" b="1">
                <a:solidFill>
                  <a:schemeClr val="tx2"/>
                </a:solidFill>
                <a:latin typeface="Tahoma" panose="020B0604030504040204" pitchFamily="34" charset="0"/>
              </a:rPr>
              <a:t>Bam!</a:t>
            </a:r>
          </a:p>
        </p:txBody>
      </p:sp>
      <p:sp>
        <p:nvSpPr>
          <p:cNvPr id="76808" name="Text Box 8">
            <a:extLst>
              <a:ext uri="{FF2B5EF4-FFF2-40B4-BE49-F238E27FC236}">
                <a16:creationId xmlns:a16="http://schemas.microsoft.com/office/drawing/2014/main" id="{74D48B19-1691-4B6C-9638-65B2ACCC20B6}"/>
              </a:ext>
            </a:extLst>
          </p:cNvPr>
          <p:cNvSpPr txBox="1">
            <a:spLocks noChangeArrowheads="1"/>
          </p:cNvSpPr>
          <p:nvPr/>
        </p:nvSpPr>
        <p:spPr bwMode="auto">
          <a:xfrm>
            <a:off x="2438400" y="60198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endParaRPr lang="en-US" altLang="en-US" sz="2400">
              <a:latin typeface="Tahoma" panose="020B0604030504040204" pitchFamily="34" charset="0"/>
            </a:endParaRPr>
          </a:p>
        </p:txBody>
      </p:sp>
      <p:sp>
        <p:nvSpPr>
          <p:cNvPr id="48138" name="Line 10">
            <a:extLst>
              <a:ext uri="{FF2B5EF4-FFF2-40B4-BE49-F238E27FC236}">
                <a16:creationId xmlns:a16="http://schemas.microsoft.com/office/drawing/2014/main" id="{29B09A86-61E7-4EE4-B3AA-77501F5A24FD}"/>
              </a:ext>
            </a:extLst>
          </p:cNvPr>
          <p:cNvSpPr>
            <a:spLocks noChangeShapeType="1"/>
          </p:cNvSpPr>
          <p:nvPr/>
        </p:nvSpPr>
        <p:spPr bwMode="auto">
          <a:xfrm flipH="1">
            <a:off x="3733800" y="5638800"/>
            <a:ext cx="2438400" cy="533400"/>
          </a:xfrm>
          <a:prstGeom prst="line">
            <a:avLst/>
          </a:prstGeom>
          <a:noFill/>
          <a:ln w="127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US"/>
          </a:p>
        </p:txBody>
      </p:sp>
      <p:sp>
        <p:nvSpPr>
          <p:cNvPr id="48139" name="AutoShape 11">
            <a:extLst>
              <a:ext uri="{FF2B5EF4-FFF2-40B4-BE49-F238E27FC236}">
                <a16:creationId xmlns:a16="http://schemas.microsoft.com/office/drawing/2014/main" id="{09F6B941-AF9F-46D2-8568-EC511F5848FC}"/>
              </a:ext>
            </a:extLst>
          </p:cNvPr>
          <p:cNvSpPr>
            <a:spLocks noChangeArrowheads="1"/>
          </p:cNvSpPr>
          <p:nvPr/>
        </p:nvSpPr>
        <p:spPr bwMode="auto">
          <a:xfrm>
            <a:off x="1524000" y="5486400"/>
            <a:ext cx="2743200" cy="1371600"/>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48140" name="Text Box 12">
            <a:extLst>
              <a:ext uri="{FF2B5EF4-FFF2-40B4-BE49-F238E27FC236}">
                <a16:creationId xmlns:a16="http://schemas.microsoft.com/office/drawing/2014/main" id="{EC54C8D6-D194-4480-A487-147782D80672}"/>
              </a:ext>
            </a:extLst>
          </p:cNvPr>
          <p:cNvSpPr txBox="1">
            <a:spLocks noChangeArrowheads="1"/>
          </p:cNvSpPr>
          <p:nvPr/>
        </p:nvSpPr>
        <p:spPr bwMode="auto">
          <a:xfrm>
            <a:off x="2133600" y="5943600"/>
            <a:ext cx="152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latin typeface="Tahoma" panose="020B0604030504040204" pitchFamily="34" charset="0"/>
              </a:rPr>
              <a:t>Don</a:t>
            </a:r>
            <a:r>
              <a:rPr lang="ja-JP" altLang="en-US" sz="2800" b="1">
                <a:latin typeface="Tahoma" panose="020B0604030504040204" pitchFamily="34" charset="0"/>
              </a:rPr>
              <a:t>’</a:t>
            </a:r>
            <a:r>
              <a:rPr lang="en-US" altLang="ja-JP" sz="2800" b="1">
                <a:latin typeface="Tahoma" panose="020B0604030504040204" pitchFamily="34" charset="0"/>
              </a:rPr>
              <a:t>t</a:t>
            </a:r>
            <a:endParaRPr lang="en-US" altLang="en-US" sz="2800" b="1">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2" fill="hold" grpId="0" nodeType="withEffect">
                                  <p:stCondLst>
                                    <p:cond delay="0"/>
                                  </p:stCondLst>
                                  <p:iterate type="lt">
                                    <p:tmPct val="100000"/>
                                  </p:iterate>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750" fill="hold"/>
                                        <p:tgtEl>
                                          <p:spTgt spid="48130"/>
                                        </p:tgtEl>
                                        <p:attrNameLst>
                                          <p:attrName>ppt_x</p:attrName>
                                        </p:attrNameLst>
                                      </p:cBhvr>
                                      <p:tavLst>
                                        <p:tav tm="0">
                                          <p:val>
                                            <p:strVal val="1+#ppt_w/2"/>
                                          </p:val>
                                        </p:tav>
                                        <p:tav tm="100000">
                                          <p:val>
                                            <p:strVal val="#ppt_x"/>
                                          </p:val>
                                        </p:tav>
                                      </p:tavLst>
                                    </p:anim>
                                    <p:anim calcmode="lin" valueType="num">
                                      <p:cBhvr additive="base">
                                        <p:cTn id="8" dur="750" fill="hold"/>
                                        <p:tgtEl>
                                          <p:spTgt spid="4813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par>
                          <p:cTn id="9" fill="hold" nodeType="afterGroup">
                            <p:stCondLst>
                              <p:cond delay="10500"/>
                            </p:stCondLst>
                            <p:childTnLst>
                              <p:par>
                                <p:cTn id="10" presetID="15" presetClass="entr" presetSubtype="0" fill="hold" grpId="0" nodeType="afterEffect">
                                  <p:stCondLst>
                                    <p:cond delay="0"/>
                                  </p:stCondLst>
                                  <p:childTnLst>
                                    <p:set>
                                      <p:cBhvr>
                                        <p:cTn id="11" dur="1" fill="hold">
                                          <p:stCondLst>
                                            <p:cond delay="0"/>
                                          </p:stCondLst>
                                        </p:cTn>
                                        <p:tgtEl>
                                          <p:spTgt spid="48132"/>
                                        </p:tgtEl>
                                        <p:attrNameLst>
                                          <p:attrName>style.visibility</p:attrName>
                                        </p:attrNameLst>
                                      </p:cBhvr>
                                      <p:to>
                                        <p:strVal val="visible"/>
                                      </p:to>
                                    </p:set>
                                    <p:anim calcmode="lin" valueType="num">
                                      <p:cBhvr>
                                        <p:cTn id="12" dur="1000" fill="hold"/>
                                        <p:tgtEl>
                                          <p:spTgt spid="48132"/>
                                        </p:tgtEl>
                                        <p:attrNameLst>
                                          <p:attrName>ppt_w</p:attrName>
                                        </p:attrNameLst>
                                      </p:cBhvr>
                                      <p:tavLst>
                                        <p:tav tm="0">
                                          <p:val>
                                            <p:fltVal val="0"/>
                                          </p:val>
                                        </p:tav>
                                        <p:tav tm="100000">
                                          <p:val>
                                            <p:strVal val="#ppt_w"/>
                                          </p:val>
                                        </p:tav>
                                      </p:tavLst>
                                    </p:anim>
                                    <p:anim calcmode="lin" valueType="num">
                                      <p:cBhvr>
                                        <p:cTn id="13" dur="1000" fill="hold"/>
                                        <p:tgtEl>
                                          <p:spTgt spid="48132"/>
                                        </p:tgtEl>
                                        <p:attrNameLst>
                                          <p:attrName>ppt_h</p:attrName>
                                        </p:attrNameLst>
                                      </p:cBhvr>
                                      <p:tavLst>
                                        <p:tav tm="0">
                                          <p:val>
                                            <p:fltVal val="0"/>
                                          </p:val>
                                        </p:tav>
                                        <p:tav tm="100000">
                                          <p:val>
                                            <p:strVal val="#ppt_h"/>
                                          </p:val>
                                        </p:tav>
                                      </p:tavLst>
                                    </p:anim>
                                    <p:anim calcmode="lin" valueType="num">
                                      <p:cBhvr>
                                        <p:cTn id="14" dur="1000" fill="hold"/>
                                        <p:tgtEl>
                                          <p:spTgt spid="4813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8132"/>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0"/>
                                            </p:cond>
                                          </p:stCondLst>
                                          <p:endCondLst>
                                            <p:cond evt="onStopAudio" delay="0">
                                              <p:tgtEl>
                                                <p:sldTgt/>
                                              </p:tgtEl>
                                            </p:cond>
                                          </p:endCondLst>
                                        </p:cTn>
                                        <p:tgtEl>
                                          <p:sndTgt r:embed="rId4" name="cashreg.wav"/>
                                        </p:tgtEl>
                                      </p:cMediaNode>
                                    </p:audio>
                                  </p:subTnLst>
                                </p:cTn>
                              </p:par>
                            </p:childTnLst>
                          </p:cTn>
                        </p:par>
                        <p:par>
                          <p:cTn id="16" fill="hold" nodeType="afterGroup">
                            <p:stCondLst>
                              <p:cond delay="11500"/>
                            </p:stCondLst>
                            <p:childTnLst>
                              <p:par>
                                <p:cTn id="17" presetID="24" presetClass="entr" presetSubtype="0" fill="hold" grpId="0" nodeType="afterEffect">
                                  <p:stCondLst>
                                    <p:cond delay="0"/>
                                  </p:stCondLst>
                                  <p:iterate type="wd">
                                    <p:tmAbs val="300"/>
                                  </p:iterate>
                                  <p:childTnLst>
                                    <p:set>
                                      <p:cBhvr>
                                        <p:cTn id="18" dur="1" fill="hold">
                                          <p:stCondLst>
                                            <p:cond delay="299"/>
                                          </p:stCondLst>
                                        </p:cTn>
                                        <p:tgtEl>
                                          <p:spTgt spid="48131">
                                            <p:txEl>
                                              <p:pRg st="0" end="0"/>
                                            </p:txEl>
                                          </p:spTgt>
                                        </p:tgtEl>
                                        <p:attrNameLst>
                                          <p:attrName>style.visibility</p:attrName>
                                        </p:attrNameLst>
                                      </p:cBhvr>
                                      <p:to>
                                        <p:strVal val="visible"/>
                                      </p:to>
                                    </p:set>
                                    <p:anim to="" calcmode="lin" valueType="num">
                                      <p:cBhvr>
                                        <p:cTn id="19" dur="1" fill="hold"/>
                                        <p:tgtEl>
                                          <p:spTgt spid="48131">
                                            <p:txEl>
                                              <p:pRg st="0" end="0"/>
                                            </p:txEl>
                                          </p:spTgt>
                                        </p:tgtEl>
                                        <p:attrNameLst>
                                          <p:attrName/>
                                        </p:attrNameLst>
                                      </p:cBhvr>
                                    </p:anim>
                                  </p:childTnLst>
                                  <p:subTnLst>
                                    <p:audio>
                                      <p:cMediaNode>
                                        <p:cTn display="0" masterRel="sameClick">
                                          <p:stCondLst>
                                            <p:cond evt="begin" delay="0">
                                              <p:tn val="17"/>
                                            </p:cond>
                                          </p:stCondLst>
                                          <p:endCondLst>
                                            <p:cond evt="onStopAudio" delay="0">
                                              <p:tgtEl>
                                                <p:sldTgt/>
                                              </p:tgtEl>
                                            </p:cond>
                                          </p:endCondLst>
                                        </p:cTn>
                                        <p:tgtEl>
                                          <p:sndTgt r:embed="rId5" name="whoosh.wav"/>
                                        </p:tgtEl>
                                      </p:cMediaNode>
                                    </p:audio>
                                  </p:subTnLst>
                                </p:cTn>
                              </p:par>
                            </p:childTnLst>
                          </p:cTn>
                        </p:par>
                        <p:par>
                          <p:cTn id="20" fill="hold" nodeType="afterGroup">
                            <p:stCondLst>
                              <p:cond delay="13900"/>
                            </p:stCondLst>
                            <p:childTnLst>
                              <p:par>
                                <p:cTn id="21" presetID="24" presetClass="entr" presetSubtype="0" fill="hold" grpId="0" nodeType="afterEffect">
                                  <p:stCondLst>
                                    <p:cond delay="0"/>
                                  </p:stCondLst>
                                  <p:iterate type="wd">
                                    <p:tmAbs val="300"/>
                                  </p:iterate>
                                  <p:childTnLst>
                                    <p:set>
                                      <p:cBhvr>
                                        <p:cTn id="22" dur="1" fill="hold">
                                          <p:stCondLst>
                                            <p:cond delay="299"/>
                                          </p:stCondLst>
                                        </p:cTn>
                                        <p:tgtEl>
                                          <p:spTgt spid="48131">
                                            <p:txEl>
                                              <p:pRg st="1" end="1"/>
                                            </p:txEl>
                                          </p:spTgt>
                                        </p:tgtEl>
                                        <p:attrNameLst>
                                          <p:attrName>style.visibility</p:attrName>
                                        </p:attrNameLst>
                                      </p:cBhvr>
                                      <p:to>
                                        <p:strVal val="visible"/>
                                      </p:to>
                                    </p:set>
                                    <p:anim to="" calcmode="lin" valueType="num">
                                      <p:cBhvr>
                                        <p:cTn id="23" dur="1" fill="hold"/>
                                        <p:tgtEl>
                                          <p:spTgt spid="48131">
                                            <p:txEl>
                                              <p:pRg st="1" end="1"/>
                                            </p:txEl>
                                          </p:spTgt>
                                        </p:tgtEl>
                                        <p:attrNameLst>
                                          <p:attrName/>
                                        </p:attrNameLst>
                                      </p:cBhvr>
                                    </p:anim>
                                  </p:childTnLst>
                                  <p:subTnLst>
                                    <p:audio>
                                      <p:cMediaNode>
                                        <p:cTn display="0" masterRel="sameClick">
                                          <p:stCondLst>
                                            <p:cond evt="begin" delay="0">
                                              <p:tn val="21"/>
                                            </p:cond>
                                          </p:stCondLst>
                                          <p:endCondLst>
                                            <p:cond evt="onStopAudio" delay="0">
                                              <p:tgtEl>
                                                <p:sldTgt/>
                                              </p:tgtEl>
                                            </p:cond>
                                          </p:endCondLst>
                                        </p:cTn>
                                        <p:tgtEl>
                                          <p:sndTgt r:embed="rId5" name="whoosh.wav"/>
                                        </p:tgtEl>
                                      </p:cMediaNode>
                                    </p:audio>
                                  </p:subTnLst>
                                </p:cTn>
                              </p:par>
                            </p:childTnLst>
                          </p:cTn>
                        </p:par>
                        <p:par>
                          <p:cTn id="24" fill="hold" nodeType="afterGroup">
                            <p:stCondLst>
                              <p:cond delay="16300"/>
                            </p:stCondLst>
                            <p:childTnLst>
                              <p:par>
                                <p:cTn id="25" presetID="24" presetClass="entr" presetSubtype="0" fill="hold" grpId="0" nodeType="afterEffect">
                                  <p:stCondLst>
                                    <p:cond delay="0"/>
                                  </p:stCondLst>
                                  <p:iterate type="wd">
                                    <p:tmAbs val="300"/>
                                  </p:iterate>
                                  <p:childTnLst>
                                    <p:set>
                                      <p:cBhvr>
                                        <p:cTn id="26" dur="1" fill="hold">
                                          <p:stCondLst>
                                            <p:cond delay="299"/>
                                          </p:stCondLst>
                                        </p:cTn>
                                        <p:tgtEl>
                                          <p:spTgt spid="48131">
                                            <p:txEl>
                                              <p:pRg st="2" end="2"/>
                                            </p:txEl>
                                          </p:spTgt>
                                        </p:tgtEl>
                                        <p:attrNameLst>
                                          <p:attrName>style.visibility</p:attrName>
                                        </p:attrNameLst>
                                      </p:cBhvr>
                                      <p:to>
                                        <p:strVal val="visible"/>
                                      </p:to>
                                    </p:set>
                                    <p:anim to="" calcmode="lin" valueType="num">
                                      <p:cBhvr>
                                        <p:cTn id="27" dur="1" fill="hold"/>
                                        <p:tgtEl>
                                          <p:spTgt spid="48131">
                                            <p:txEl>
                                              <p:pRg st="2" end="2"/>
                                            </p:txEl>
                                          </p:spTgt>
                                        </p:tgtEl>
                                        <p:attrNameLst>
                                          <p:attrName/>
                                        </p:attrNameLst>
                                      </p:cBhvr>
                                    </p:anim>
                                  </p:childTnLst>
                                  <p:subTnLst>
                                    <p:audio>
                                      <p:cMediaNode>
                                        <p:cTn display="0" masterRel="sameClick">
                                          <p:stCondLst>
                                            <p:cond evt="begin" delay="0">
                                              <p:tn val="25"/>
                                            </p:cond>
                                          </p:stCondLst>
                                          <p:endCondLst>
                                            <p:cond evt="onStopAudio" delay="0">
                                              <p:tgtEl>
                                                <p:sldTgt/>
                                              </p:tgtEl>
                                            </p:cond>
                                          </p:endCondLst>
                                        </p:cTn>
                                        <p:tgtEl>
                                          <p:sndTgt r:embed="rId5" name="whoosh.wav"/>
                                        </p:tgtEl>
                                      </p:cMediaNode>
                                    </p:audio>
                                  </p:subTnLst>
                                </p:cTn>
                              </p:par>
                            </p:childTnLst>
                          </p:cTn>
                        </p:par>
                        <p:par>
                          <p:cTn id="28" fill="hold" nodeType="afterGroup">
                            <p:stCondLst>
                              <p:cond delay="21400"/>
                            </p:stCondLst>
                            <p:childTnLst>
                              <p:par>
                                <p:cTn id="29" presetID="1" presetClass="entr" presetSubtype="0" fill="hold" nodeType="afterEffect">
                                  <p:stCondLst>
                                    <p:cond delay="1000"/>
                                  </p:stCondLst>
                                  <p:childTnLst>
                                    <p:set>
                                      <p:cBhvr>
                                        <p:cTn id="30" dur="1" fill="hold">
                                          <p:stCondLst>
                                            <p:cond delay="499"/>
                                          </p:stCondLst>
                                        </p:cTn>
                                        <p:tgtEl>
                                          <p:spTgt spid="48134"/>
                                        </p:tgtEl>
                                        <p:attrNameLst>
                                          <p:attrName>style.visibility</p:attrName>
                                        </p:attrNameLst>
                                      </p:cBhvr>
                                      <p:to>
                                        <p:strVal val="visible"/>
                                      </p:to>
                                    </p:set>
                                  </p:childTnLst>
                                  <p:subTnLst>
                                    <p:audio>
                                      <p:cMediaNode>
                                        <p:cTn display="0" masterRel="sameClick">
                                          <p:stCondLst>
                                            <p:cond evt="begin" delay="0">
                                              <p:tn val="29"/>
                                            </p:cond>
                                          </p:stCondLst>
                                          <p:endCondLst>
                                            <p:cond evt="onStopAudio" delay="0">
                                              <p:tgtEl>
                                                <p:sldTgt/>
                                              </p:tgtEl>
                                            </p:cond>
                                          </p:endCondLst>
                                        </p:cTn>
                                        <p:tgtEl>
                                          <p:sndTgt r:embed="rId6" name="drumroll.wav"/>
                                        </p:tgtEl>
                                      </p:cMediaNode>
                                    </p:audio>
                                  </p:subTnLst>
                                </p:cTn>
                              </p:par>
                            </p:childTnLst>
                          </p:cTn>
                        </p:par>
                        <p:par>
                          <p:cTn id="31" fill="hold" nodeType="afterGroup">
                            <p:stCondLst>
                              <p:cond delay="22900"/>
                            </p:stCondLst>
                            <p:childTnLst>
                              <p:par>
                                <p:cTn id="32" presetID="2" presetClass="entr" presetSubtype="8" fill="hold" nodeType="afterEffect">
                                  <p:stCondLst>
                                    <p:cond delay="1000"/>
                                  </p:stCondLst>
                                  <p:childTnLst>
                                    <p:set>
                                      <p:cBhvr>
                                        <p:cTn id="33" dur="1" fill="hold">
                                          <p:stCondLst>
                                            <p:cond delay="0"/>
                                          </p:stCondLst>
                                        </p:cTn>
                                        <p:tgtEl>
                                          <p:spTgt spid="48133"/>
                                        </p:tgtEl>
                                        <p:attrNameLst>
                                          <p:attrName>style.visibility</p:attrName>
                                        </p:attrNameLst>
                                      </p:cBhvr>
                                      <p:to>
                                        <p:strVal val="visible"/>
                                      </p:to>
                                    </p:set>
                                    <p:anim calcmode="lin" valueType="num">
                                      <p:cBhvr additive="base">
                                        <p:cTn id="34" dur="500" fill="hold"/>
                                        <p:tgtEl>
                                          <p:spTgt spid="48133"/>
                                        </p:tgtEl>
                                        <p:attrNameLst>
                                          <p:attrName>ppt_x</p:attrName>
                                        </p:attrNameLst>
                                      </p:cBhvr>
                                      <p:tavLst>
                                        <p:tav tm="0">
                                          <p:val>
                                            <p:strVal val="0-#ppt_w/2"/>
                                          </p:val>
                                        </p:tav>
                                        <p:tav tm="100000">
                                          <p:val>
                                            <p:strVal val="#ppt_x"/>
                                          </p:val>
                                        </p:tav>
                                      </p:tavLst>
                                    </p:anim>
                                    <p:anim calcmode="lin" valueType="num">
                                      <p:cBhvr additive="base">
                                        <p:cTn id="35" dur="500" fill="hold"/>
                                        <p:tgtEl>
                                          <p:spTgt spid="4813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7" name="driveby.wav"/>
                                        </p:tgtEl>
                                      </p:cMediaNode>
                                    </p:audio>
                                  </p:subTnLst>
                                </p:cTn>
                              </p:par>
                            </p:childTnLst>
                          </p:cTn>
                        </p:par>
                        <p:par>
                          <p:cTn id="36" fill="hold" nodeType="afterGroup">
                            <p:stCondLst>
                              <p:cond delay="24400"/>
                            </p:stCondLst>
                            <p:childTnLst>
                              <p:par>
                                <p:cTn id="37" presetID="3" presetClass="entr" presetSubtype="10" fill="hold" grpId="0" nodeType="afterEffect">
                                  <p:stCondLst>
                                    <p:cond delay="0"/>
                                  </p:stCondLst>
                                  <p:childTnLst>
                                    <p:set>
                                      <p:cBhvr>
                                        <p:cTn id="38" dur="1" fill="hold">
                                          <p:stCondLst>
                                            <p:cond delay="0"/>
                                          </p:stCondLst>
                                        </p:cTn>
                                        <p:tgtEl>
                                          <p:spTgt spid="48135"/>
                                        </p:tgtEl>
                                        <p:attrNameLst>
                                          <p:attrName>style.visibility</p:attrName>
                                        </p:attrNameLst>
                                      </p:cBhvr>
                                      <p:to>
                                        <p:strVal val="visible"/>
                                      </p:to>
                                    </p:set>
                                    <p:animEffect transition="in" filter="blinds(horizontal)">
                                      <p:cBhvr>
                                        <p:cTn id="39" dur="500"/>
                                        <p:tgtEl>
                                          <p:spTgt spid="48135"/>
                                        </p:tgtEl>
                                      </p:cBhvr>
                                    </p:animEffect>
                                  </p:childTnLst>
                                  <p:subTnLst>
                                    <p:audio>
                                      <p:cMediaNode>
                                        <p:cTn display="0" masterRel="sameClick">
                                          <p:stCondLst>
                                            <p:cond evt="begin" delay="0">
                                              <p:tn val="37"/>
                                            </p:cond>
                                          </p:stCondLst>
                                          <p:endCondLst>
                                            <p:cond evt="onStopAudio" delay="0">
                                              <p:tgtEl>
                                                <p:sldTgt/>
                                              </p:tgtEl>
                                            </p:cond>
                                          </p:endCondLst>
                                        </p:cTn>
                                        <p:tgtEl>
                                          <p:sndTgt r:embed="rId8" name="glass.wav"/>
                                        </p:tgtEl>
                                      </p:cMediaNode>
                                    </p:audio>
                                  </p:subTnLst>
                                </p:cTn>
                              </p:par>
                            </p:childTnLst>
                          </p:cTn>
                        </p:par>
                        <p:par>
                          <p:cTn id="40" fill="hold" nodeType="afterGroup">
                            <p:stCondLst>
                              <p:cond delay="24900"/>
                            </p:stCondLst>
                            <p:childTnLst>
                              <p:par>
                                <p:cTn id="41" presetID="17" presetClass="entr" presetSubtype="10" fill="hold" nodeType="afterEffect">
                                  <p:stCondLst>
                                    <p:cond delay="0"/>
                                  </p:stCondLst>
                                  <p:childTnLst>
                                    <p:set>
                                      <p:cBhvr>
                                        <p:cTn id="42" dur="1" fill="hold">
                                          <p:stCondLst>
                                            <p:cond delay="0"/>
                                          </p:stCondLst>
                                        </p:cTn>
                                        <p:tgtEl>
                                          <p:spTgt spid="48138"/>
                                        </p:tgtEl>
                                        <p:attrNameLst>
                                          <p:attrName>style.visibility</p:attrName>
                                        </p:attrNameLst>
                                      </p:cBhvr>
                                      <p:to>
                                        <p:strVal val="visible"/>
                                      </p:to>
                                    </p:set>
                                    <p:anim calcmode="lin" valueType="num">
                                      <p:cBhvr>
                                        <p:cTn id="43" dur="500" fill="hold"/>
                                        <p:tgtEl>
                                          <p:spTgt spid="48138"/>
                                        </p:tgtEl>
                                        <p:attrNameLst>
                                          <p:attrName>ppt_w</p:attrName>
                                        </p:attrNameLst>
                                      </p:cBhvr>
                                      <p:tavLst>
                                        <p:tav tm="0">
                                          <p:val>
                                            <p:fltVal val="0"/>
                                          </p:val>
                                        </p:tav>
                                        <p:tav tm="100000">
                                          <p:val>
                                            <p:strVal val="#ppt_w"/>
                                          </p:val>
                                        </p:tav>
                                      </p:tavLst>
                                    </p:anim>
                                    <p:anim calcmode="lin" valueType="num">
                                      <p:cBhvr>
                                        <p:cTn id="44" dur="500" fill="hold"/>
                                        <p:tgtEl>
                                          <p:spTgt spid="4813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1"/>
                                            </p:cond>
                                          </p:stCondLst>
                                          <p:endCondLst>
                                            <p:cond evt="onStopAudio" delay="0">
                                              <p:tgtEl>
                                                <p:sldTgt/>
                                              </p:tgtEl>
                                            </p:cond>
                                          </p:endCondLst>
                                        </p:cTn>
                                        <p:tgtEl>
                                          <p:sndTgt r:embed="rId9" name="chimes.wav"/>
                                        </p:tgtEl>
                                      </p:cMediaNode>
                                    </p:audio>
                                  </p:subTnLst>
                                </p:cTn>
                              </p:par>
                            </p:childTnLst>
                          </p:cTn>
                        </p:par>
                        <p:par>
                          <p:cTn id="45" fill="hold" nodeType="afterGroup">
                            <p:stCondLst>
                              <p:cond delay="25400"/>
                            </p:stCondLst>
                            <p:childTnLst>
                              <p:par>
                                <p:cTn id="46" presetID="5" presetClass="entr" presetSubtype="10" fill="hold" grpId="0" nodeType="afterEffect">
                                  <p:stCondLst>
                                    <p:cond delay="0"/>
                                  </p:stCondLst>
                                  <p:childTnLst>
                                    <p:set>
                                      <p:cBhvr>
                                        <p:cTn id="47" dur="1" fill="hold">
                                          <p:stCondLst>
                                            <p:cond delay="0"/>
                                          </p:stCondLst>
                                        </p:cTn>
                                        <p:tgtEl>
                                          <p:spTgt spid="48139"/>
                                        </p:tgtEl>
                                        <p:attrNameLst>
                                          <p:attrName>style.visibility</p:attrName>
                                        </p:attrNameLst>
                                      </p:cBhvr>
                                      <p:to>
                                        <p:strVal val="visible"/>
                                      </p:to>
                                    </p:set>
                                    <p:animEffect transition="in" filter="checkerboard(across)">
                                      <p:cBhvr>
                                        <p:cTn id="48" dur="500"/>
                                        <p:tgtEl>
                                          <p:spTgt spid="48139"/>
                                        </p:tgtEl>
                                      </p:cBhvr>
                                    </p:animEffect>
                                  </p:childTnLst>
                                  <p:subTnLst>
                                    <p:audio>
                                      <p:cMediaNode>
                                        <p:cTn display="0" masterRel="sameClick">
                                          <p:stCondLst>
                                            <p:cond evt="begin" delay="0">
                                              <p:tn val="46"/>
                                            </p:cond>
                                          </p:stCondLst>
                                          <p:endCondLst>
                                            <p:cond evt="onStopAudio" delay="0">
                                              <p:tgtEl>
                                                <p:sldTgt/>
                                              </p:tgtEl>
                                            </p:cond>
                                          </p:endCondLst>
                                        </p:cTn>
                                        <p:tgtEl>
                                          <p:sndTgt r:embed="rId10" name="explode.wav"/>
                                        </p:tgtEl>
                                      </p:cMediaNode>
                                    </p:audio>
                                  </p:subTnLst>
                                </p:cTn>
                              </p:par>
                            </p:childTnLst>
                          </p:cTn>
                        </p:par>
                        <p:par>
                          <p:cTn id="49" fill="hold" nodeType="afterGroup">
                            <p:stCondLst>
                              <p:cond delay="25900"/>
                            </p:stCondLst>
                            <p:childTnLst>
                              <p:par>
                                <p:cTn id="50" presetID="1" presetClass="entr" presetSubtype="0" fill="hold" grpId="0" nodeType="afterEffect">
                                  <p:stCondLst>
                                    <p:cond delay="0"/>
                                  </p:stCondLst>
                                  <p:childTnLst>
                                    <p:set>
                                      <p:cBhvr>
                                        <p:cTn id="51" dur="1" fill="hold">
                                          <p:stCondLst>
                                            <p:cond delay="499"/>
                                          </p:stCondLst>
                                        </p:cTn>
                                        <p:tgtEl>
                                          <p:spTgt spid="48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build="p" bldLvl="2" autoUpdateAnimBg="0" advAuto="0"/>
      <p:bldP spid="48132" grpId="0" autoUpdateAnimBg="0"/>
      <p:bldP spid="48135" grpId="0" animBg="1" autoUpdateAnimBg="0"/>
      <p:bldP spid="48139" grpId="0" animBg="1"/>
      <p:bldP spid="48140"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C91263D-0D84-4C92-A9D2-F1B215541570}"/>
              </a:ext>
            </a:extLst>
          </p:cNvPr>
          <p:cNvSpPr>
            <a:spLocks noGrp="1" noChangeArrowheads="1"/>
          </p:cNvSpPr>
          <p:nvPr>
            <p:ph type="title"/>
          </p:nvPr>
        </p:nvSpPr>
        <p:spPr>
          <a:xfrm>
            <a:off x="533400" y="609600"/>
            <a:ext cx="7772400" cy="1143000"/>
          </a:xfrm>
        </p:spPr>
        <p:txBody>
          <a:bodyPr/>
          <a:lstStyle/>
          <a:p>
            <a:pPr eaLnBrk="1" hangingPunct="1">
              <a:defRPr/>
            </a:pPr>
            <a:r>
              <a:rPr lang="en-US" altLang="en-US" sz="4800" b="1">
                <a:solidFill>
                  <a:schemeClr val="bg1"/>
                </a:solidFill>
                <a:effectLst>
                  <a:outerShdw blurRad="38100" dist="38100" dir="2700000" algn="tl">
                    <a:srgbClr val="000000"/>
                  </a:outerShdw>
                </a:effectLst>
                <a:latin typeface="Tahoma" panose="020B0604030504040204" pitchFamily="34" charset="0"/>
              </a:rPr>
              <a:t>Limit Animation</a:t>
            </a:r>
          </a:p>
        </p:txBody>
      </p:sp>
      <p:sp>
        <p:nvSpPr>
          <p:cNvPr id="49155" name="Rectangle 3">
            <a:extLst>
              <a:ext uri="{FF2B5EF4-FFF2-40B4-BE49-F238E27FC236}">
                <a16:creationId xmlns:a16="http://schemas.microsoft.com/office/drawing/2014/main" id="{2DA7B162-1DF7-4528-8EF2-F35EDD3A7ED6}"/>
              </a:ext>
            </a:extLst>
          </p:cNvPr>
          <p:cNvSpPr>
            <a:spLocks noGrp="1" noChangeArrowheads="1"/>
          </p:cNvSpPr>
          <p:nvPr>
            <p:ph type="body" idx="1"/>
          </p:nvPr>
        </p:nvSpPr>
        <p:spPr>
          <a:xfrm>
            <a:off x="76200" y="2017713"/>
            <a:ext cx="7772400" cy="4114800"/>
          </a:xfrm>
        </p:spPr>
        <p:txBody>
          <a:bodyPr/>
          <a:lstStyle/>
          <a:p>
            <a:pPr eaLnBrk="1" hangingPunct="1"/>
            <a:r>
              <a:rPr lang="en-US" altLang="en-US">
                <a:solidFill>
                  <a:schemeClr val="bg1"/>
                </a:solidFill>
                <a:latin typeface="Tahoma" panose="020B0604030504040204" pitchFamily="34" charset="0"/>
              </a:rPr>
              <a:t>Use the same animation throughout the entire presentation</a:t>
            </a:r>
          </a:p>
          <a:p>
            <a:pPr eaLnBrk="1" hangingPunct="1"/>
            <a:r>
              <a:rPr lang="en-US" altLang="en-US">
                <a:solidFill>
                  <a:schemeClr val="bg1"/>
                </a:solidFill>
                <a:latin typeface="Tahoma" panose="020B0604030504040204" pitchFamily="34" charset="0"/>
              </a:rPr>
              <a:t>Using more than one can be very distracting</a:t>
            </a:r>
          </a:p>
          <a:p>
            <a:pPr lvl="1" eaLnBrk="1" hangingPunct="1"/>
            <a:r>
              <a:rPr lang="en-US" altLang="en-US">
                <a:solidFill>
                  <a:schemeClr val="bg1"/>
                </a:solidFill>
                <a:latin typeface="Tahoma" panose="020B0604030504040204" pitchFamily="34" charset="0"/>
              </a:rPr>
              <a:t>The audience will only see the animation and not the message you</a:t>
            </a:r>
            <a:r>
              <a:rPr lang="ja-JP" altLang="en-US">
                <a:solidFill>
                  <a:schemeClr val="bg1"/>
                </a:solidFill>
                <a:latin typeface="Tahoma" panose="020B0604030504040204" pitchFamily="34" charset="0"/>
              </a:rPr>
              <a:t>’</a:t>
            </a:r>
            <a:r>
              <a:rPr lang="en-US" altLang="ja-JP">
                <a:solidFill>
                  <a:schemeClr val="bg1"/>
                </a:solidFill>
                <a:latin typeface="Tahoma" panose="020B0604030504040204" pitchFamily="34" charset="0"/>
              </a:rPr>
              <a:t>re trying to get across</a:t>
            </a:r>
            <a:r>
              <a:rPr lang="en-US" altLang="ja-JP"/>
              <a:t> </a:t>
            </a:r>
          </a:p>
          <a:p>
            <a:pPr lvl="1" eaLnBrk="1" hangingPunct="1"/>
            <a:endParaRPr lang="en-US" altLang="en-US"/>
          </a:p>
        </p:txBody>
      </p:sp>
      <p:sp>
        <p:nvSpPr>
          <p:cNvPr id="49156" name="Text Box 4">
            <a:extLst>
              <a:ext uri="{FF2B5EF4-FFF2-40B4-BE49-F238E27FC236}">
                <a16:creationId xmlns:a16="http://schemas.microsoft.com/office/drawing/2014/main" id="{348E5DE7-1DCF-4821-872D-F1370E6CE4F9}"/>
              </a:ext>
            </a:extLst>
          </p:cNvPr>
          <p:cNvSpPr txBox="1">
            <a:spLocks noChangeArrowheads="1"/>
          </p:cNvSpPr>
          <p:nvPr/>
        </p:nvSpPr>
        <p:spPr bwMode="auto">
          <a:xfrm>
            <a:off x="6781800" y="762000"/>
            <a:ext cx="393700" cy="854075"/>
          </a:xfrm>
          <a:prstGeom prst="rect">
            <a:avLst/>
          </a:prstGeom>
          <a:noFill/>
          <a:ln w="12700">
            <a:noFill/>
            <a:miter lim="800000"/>
            <a:headEnd type="none" w="sm" len="sm"/>
            <a:tailEnd type="none" w="sm" len="sm"/>
          </a:ln>
          <a:effectLst/>
        </p:spPr>
        <p:txBody>
          <a:bodyPr>
            <a:spAutoFit/>
          </a:bodyP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eaLnBrk="1" hangingPunct="1">
              <a:defRPr/>
            </a:pPr>
            <a:r>
              <a:rPr lang="en-US" altLang="en-US" sz="50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a:t>
            </a:r>
          </a:p>
        </p:txBody>
      </p:sp>
      <p:pic>
        <p:nvPicPr>
          <p:cNvPr id="49157" name="Picture 5" descr="j0079190">
            <a:extLst>
              <a:ext uri="{FF2B5EF4-FFF2-40B4-BE49-F238E27FC236}">
                <a16:creationId xmlns:a16="http://schemas.microsoft.com/office/drawing/2014/main" id="{A9999D49-F238-4BB7-A50A-659D3B08F2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7300" y="3886200"/>
            <a:ext cx="1536700"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4" name="Text Box 6">
            <a:extLst>
              <a:ext uri="{FF2B5EF4-FFF2-40B4-BE49-F238E27FC236}">
                <a16:creationId xmlns:a16="http://schemas.microsoft.com/office/drawing/2014/main" id="{CB0222E1-B4A5-4AC8-9984-F884173CA949}"/>
              </a:ext>
            </a:extLst>
          </p:cNvPr>
          <p:cNvSpPr txBox="1">
            <a:spLocks noChangeArrowheads="1"/>
          </p:cNvSpPr>
          <p:nvPr/>
        </p:nvSpPr>
        <p:spPr bwMode="auto">
          <a:xfrm>
            <a:off x="2438400" y="60198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endParaRPr lang="en-US" altLang="en-US" sz="2400">
              <a:latin typeface="Tahoma" panose="020B0604030504040204" pitchFamily="34" charset="0"/>
            </a:endParaRPr>
          </a:p>
        </p:txBody>
      </p:sp>
      <p:grpSp>
        <p:nvGrpSpPr>
          <p:cNvPr id="2" name="Group 10">
            <a:extLst>
              <a:ext uri="{FF2B5EF4-FFF2-40B4-BE49-F238E27FC236}">
                <a16:creationId xmlns:a16="http://schemas.microsoft.com/office/drawing/2014/main" id="{2FDD9BE7-67CD-4B3C-B0E6-6D4EF91BB25D}"/>
              </a:ext>
            </a:extLst>
          </p:cNvPr>
          <p:cNvGrpSpPr>
            <a:grpSpLocks/>
          </p:cNvGrpSpPr>
          <p:nvPr/>
        </p:nvGrpSpPr>
        <p:grpSpPr bwMode="auto">
          <a:xfrm>
            <a:off x="2971800" y="5410200"/>
            <a:ext cx="2438400" cy="990600"/>
            <a:chOff x="1872" y="3312"/>
            <a:chExt cx="1536" cy="624"/>
          </a:xfrm>
        </p:grpSpPr>
        <p:sp>
          <p:nvSpPr>
            <p:cNvPr id="78856" name="AutoShape 8">
              <a:extLst>
                <a:ext uri="{FF2B5EF4-FFF2-40B4-BE49-F238E27FC236}">
                  <a16:creationId xmlns:a16="http://schemas.microsoft.com/office/drawing/2014/main" id="{FF26D27D-29B2-43D5-9F0F-79897D0B63BE}"/>
                </a:ext>
              </a:extLst>
            </p:cNvPr>
            <p:cNvSpPr>
              <a:spLocks noChangeArrowheads="1"/>
            </p:cNvSpPr>
            <p:nvPr/>
          </p:nvSpPr>
          <p:spPr bwMode="auto">
            <a:xfrm>
              <a:off x="1872" y="3312"/>
              <a:ext cx="1536" cy="624"/>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78857" name="Text Box 9">
              <a:extLst>
                <a:ext uri="{FF2B5EF4-FFF2-40B4-BE49-F238E27FC236}">
                  <a16:creationId xmlns:a16="http://schemas.microsoft.com/office/drawing/2014/main" id="{5B8CE2F5-1342-436D-8215-F411A7BC16B3}"/>
                </a:ext>
              </a:extLst>
            </p:cNvPr>
            <p:cNvSpPr txBox="1">
              <a:spLocks noChangeArrowheads="1"/>
            </p:cNvSpPr>
            <p:nvPr/>
          </p:nvSpPr>
          <p:spPr bwMode="auto">
            <a:xfrm>
              <a:off x="2304" y="3456"/>
              <a:ext cx="67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eaLnBrk="1" hangingPunct="1">
                <a:spcBef>
                  <a:spcPct val="50000"/>
                </a:spcBef>
                <a:buFontTx/>
                <a:buNone/>
              </a:pPr>
              <a:r>
                <a:rPr lang="en-US" altLang="en-US" b="1">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0-#ppt_w/2"/>
                                          </p:val>
                                        </p:tav>
                                        <p:tav tm="100000">
                                          <p:val>
                                            <p:strVal val="#ppt_x"/>
                                          </p:val>
                                        </p:tav>
                                      </p:tavLst>
                                    </p:anim>
                                    <p:anim calcmode="lin" valueType="num">
                                      <p:cBhvr additive="base">
                                        <p:cTn id="8" dur="500" fill="hold"/>
                                        <p:tgtEl>
                                          <p:spTgt spid="4915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4915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9155">
                                            <p:txEl>
                                              <p:pRg st="0" end="0"/>
                                            </p:txEl>
                                          </p:spTgt>
                                        </p:tgtEl>
                                        <p:attrNameLst>
                                          <p:attrName>style.visibility</p:attrName>
                                        </p:attrNameLst>
                                      </p:cBhvr>
                                      <p:to>
                                        <p:strVal val="visible"/>
                                      </p:to>
                                    </p:set>
                                    <p:anim calcmode="lin" valueType="num">
                                      <p:cBhvr additive="base">
                                        <p:cTn id="16"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9155">
                                            <p:txEl>
                                              <p:pRg st="1" end="1"/>
                                            </p:txEl>
                                          </p:spTgt>
                                        </p:tgtEl>
                                        <p:attrNameLst>
                                          <p:attrName>style.visibility</p:attrName>
                                        </p:attrNameLst>
                                      </p:cBhvr>
                                      <p:to>
                                        <p:strVal val="visible"/>
                                      </p:to>
                                    </p:set>
                                    <p:anim calcmode="lin" valueType="num">
                                      <p:cBhvr additive="base">
                                        <p:cTn id="22"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9155">
                                            <p:txEl>
                                              <p:pRg st="2" end="2"/>
                                            </p:txEl>
                                          </p:spTgt>
                                        </p:tgtEl>
                                        <p:attrNameLst>
                                          <p:attrName>style.visibility</p:attrName>
                                        </p:attrNameLst>
                                      </p:cBhvr>
                                      <p:to>
                                        <p:strVal val="visible"/>
                                      </p:to>
                                    </p:set>
                                    <p:anim calcmode="lin" valueType="num">
                                      <p:cBhvr additive="base">
                                        <p:cTn id="28"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9155">
                                            <p:txEl>
                                              <p:pRg st="2" end="2"/>
                                            </p:txEl>
                                          </p:spTgt>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500"/>
                            </p:stCondLst>
                            <p:childTnLst>
                              <p:par>
                                <p:cTn id="31" presetID="1" presetClass="entr" presetSubtype="0" fill="hold" nodeType="afterEffect">
                                  <p:stCondLst>
                                    <p:cond delay="1000"/>
                                  </p:stCondLst>
                                  <p:childTnLst>
                                    <p:set>
                                      <p:cBhvr>
                                        <p:cTn id="32" dur="1" fill="hold">
                                          <p:stCondLst>
                                            <p:cond delay="499"/>
                                          </p:stCondLst>
                                        </p:cTn>
                                        <p:tgtEl>
                                          <p:spTgt spid="49157"/>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0-#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bldLvl="2" autoUpdateAnimBg="0"/>
      <p:bldP spid="4915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a:extLst>
              <a:ext uri="{FF2B5EF4-FFF2-40B4-BE49-F238E27FC236}">
                <a16:creationId xmlns:a16="http://schemas.microsoft.com/office/drawing/2014/main" id="{635943CA-6589-432D-8ADA-F297C2EADE2B}"/>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Verdana" panose="020B0604030504040204" pitchFamily="34" charset="0"/>
              </a:rPr>
              <a:t>YOU</a:t>
            </a:r>
          </a:p>
        </p:txBody>
      </p:sp>
      <p:sp>
        <p:nvSpPr>
          <p:cNvPr id="80899" name="Rectangle 8">
            <a:extLst>
              <a:ext uri="{FF2B5EF4-FFF2-40B4-BE49-F238E27FC236}">
                <a16:creationId xmlns:a16="http://schemas.microsoft.com/office/drawing/2014/main" id="{84C5D9AB-1663-445E-A043-BADED22F35FC}"/>
              </a:ext>
            </a:extLst>
          </p:cNvPr>
          <p:cNvSpPr>
            <a:spLocks noGrp="1" noChangeArrowheads="1"/>
          </p:cNvSpPr>
          <p:nvPr>
            <p:ph type="body" sz="half" idx="1"/>
          </p:nvPr>
        </p:nvSpPr>
        <p:spPr>
          <a:xfrm>
            <a:off x="457200" y="1981200"/>
            <a:ext cx="8305800" cy="4114800"/>
          </a:xfrm>
        </p:spPr>
        <p:txBody>
          <a:bodyPr/>
          <a:lstStyle/>
          <a:p>
            <a:pPr eaLnBrk="1" hangingPunct="1"/>
            <a:r>
              <a:rPr lang="en-US" altLang="en-US" sz="2800">
                <a:solidFill>
                  <a:schemeClr val="bg1"/>
                </a:solidFill>
                <a:latin typeface="Tahoma" panose="020B0604030504040204" pitchFamily="34" charset="0"/>
              </a:rPr>
              <a:t>Do not use the media to hide you</a:t>
            </a:r>
          </a:p>
          <a:p>
            <a:pPr eaLnBrk="1" hangingPunct="1"/>
            <a:r>
              <a:rPr lang="en-US" altLang="en-US" sz="2800">
                <a:solidFill>
                  <a:schemeClr val="bg1"/>
                </a:solidFill>
                <a:latin typeface="Tahoma" panose="020B0604030504040204" pitchFamily="34" charset="0"/>
              </a:rPr>
              <a:t>The audience came to </a:t>
            </a:r>
            <a:r>
              <a:rPr lang="en-US" altLang="en-US" sz="2800" b="1">
                <a:solidFill>
                  <a:schemeClr val="bg1"/>
                </a:solidFill>
                <a:latin typeface="Tahoma" panose="020B0604030504040204" pitchFamily="34" charset="0"/>
              </a:rPr>
              <a:t>SEE</a:t>
            </a:r>
            <a:r>
              <a:rPr lang="en-US" altLang="en-US" sz="2800">
                <a:solidFill>
                  <a:schemeClr val="bg1"/>
                </a:solidFill>
                <a:latin typeface="Tahoma" panose="020B0604030504040204" pitchFamily="34" charset="0"/>
              </a:rPr>
              <a:t> you</a:t>
            </a:r>
          </a:p>
          <a:p>
            <a:pPr eaLnBrk="1" hangingPunct="1"/>
            <a:r>
              <a:rPr lang="en-US" altLang="en-US" sz="2800">
                <a:solidFill>
                  <a:schemeClr val="bg1"/>
                </a:solidFill>
                <a:latin typeface="Tahoma" panose="020B0604030504040204" pitchFamily="34" charset="0"/>
              </a:rPr>
              <a:t>The media should </a:t>
            </a:r>
            <a:r>
              <a:rPr lang="en-US" altLang="en-US" sz="2800" b="1">
                <a:solidFill>
                  <a:schemeClr val="bg1"/>
                </a:solidFill>
                <a:latin typeface="Tahoma" panose="020B0604030504040204" pitchFamily="34" charset="0"/>
              </a:rPr>
              <a:t>ENHANCE</a:t>
            </a:r>
            <a:r>
              <a:rPr lang="en-US" altLang="en-US" sz="2800">
                <a:solidFill>
                  <a:schemeClr val="bg1"/>
                </a:solidFill>
                <a:latin typeface="Tahoma" panose="020B0604030504040204" pitchFamily="34" charset="0"/>
              </a:rPr>
              <a:t> the presentation, not </a:t>
            </a:r>
            <a:r>
              <a:rPr lang="en-US" altLang="en-US" sz="2800" b="1">
                <a:solidFill>
                  <a:schemeClr val="bg1"/>
                </a:solidFill>
                <a:latin typeface="Tahoma" panose="020B0604030504040204" pitchFamily="34" charset="0"/>
              </a:rPr>
              <a:t>BE</a:t>
            </a:r>
            <a:r>
              <a:rPr lang="en-US" altLang="en-US" sz="2800">
                <a:solidFill>
                  <a:schemeClr val="bg1"/>
                </a:solidFill>
                <a:latin typeface="Tahoma" panose="020B0604030504040204" pitchFamily="34" charset="0"/>
              </a:rPr>
              <a:t> the presentation</a:t>
            </a:r>
          </a:p>
          <a:p>
            <a:pPr eaLnBrk="1" hangingPunct="1"/>
            <a:r>
              <a:rPr lang="en-US" altLang="en-US" sz="2800">
                <a:solidFill>
                  <a:schemeClr val="bg1"/>
                </a:solidFill>
                <a:latin typeface="Tahoma" panose="020B0604030504040204" pitchFamily="34" charset="0"/>
              </a:rPr>
              <a:t>If you</a:t>
            </a:r>
            <a:r>
              <a:rPr lang="ja-JP" altLang="en-US" sz="2800">
                <a:solidFill>
                  <a:schemeClr val="bg1"/>
                </a:solidFill>
                <a:latin typeface="Tahoma" panose="020B0604030504040204" pitchFamily="34" charset="0"/>
              </a:rPr>
              <a:t>’</a:t>
            </a:r>
            <a:r>
              <a:rPr lang="en-US" altLang="ja-JP" sz="2800">
                <a:solidFill>
                  <a:schemeClr val="bg1"/>
                </a:solidFill>
                <a:latin typeface="Tahoma" panose="020B0604030504040204" pitchFamily="34" charset="0"/>
              </a:rPr>
              <a:t>re only going to read from the slides, then just send them the slides!</a:t>
            </a:r>
          </a:p>
          <a:p>
            <a:pPr eaLnBrk="1" hangingPunct="1"/>
            <a:r>
              <a:rPr lang="en-US" altLang="en-US" sz="2800">
                <a:solidFill>
                  <a:schemeClr val="bg1"/>
                </a:solidFill>
                <a:latin typeface="Tahoma" panose="020B0604030504040204" pitchFamily="34" charset="0"/>
              </a:rPr>
              <a:t>Remember, only you can prevent </a:t>
            </a:r>
          </a:p>
          <a:p>
            <a:pPr eaLnBrk="1" hangingPunct="1">
              <a:buFontTx/>
              <a:buNone/>
            </a:pPr>
            <a:r>
              <a:rPr lang="en-US" altLang="en-US" sz="2800" b="1">
                <a:solidFill>
                  <a:srgbClr val="FF9900"/>
                </a:solidFill>
                <a:latin typeface="Tahoma" panose="020B0604030504040204" pitchFamily="34" charset="0"/>
              </a:rPr>
              <a:t>         </a:t>
            </a:r>
            <a:r>
              <a:rPr lang="ja-JP" altLang="en-US" sz="2800" b="1">
                <a:solidFill>
                  <a:srgbClr val="FF9900"/>
                </a:solidFill>
                <a:latin typeface="Tahoma" panose="020B0604030504040204" pitchFamily="34" charset="0"/>
              </a:rPr>
              <a:t>“</a:t>
            </a:r>
            <a:r>
              <a:rPr lang="en-US" altLang="ja-JP" sz="2800" b="1" i="1">
                <a:solidFill>
                  <a:srgbClr val="FF9900"/>
                </a:solidFill>
                <a:latin typeface="Tahoma" panose="020B0604030504040204" pitchFamily="34" charset="0"/>
              </a:rPr>
              <a:t>Death by PowerPoint</a:t>
            </a:r>
            <a:r>
              <a:rPr lang="ja-JP" altLang="en-US" sz="2800" b="1">
                <a:solidFill>
                  <a:srgbClr val="FF9900"/>
                </a:solidFill>
                <a:latin typeface="Tahoma" panose="020B0604030504040204" pitchFamily="34" charset="0"/>
              </a:rPr>
              <a:t>”</a:t>
            </a:r>
            <a:endParaRPr lang="en-US" altLang="en-US" sz="2800" b="1">
              <a:solidFill>
                <a:srgbClr val="FF9900"/>
              </a:solidFill>
              <a:latin typeface="Tahoma" panose="020B0604030504040204" pitchFamily="34" charset="0"/>
            </a:endParaRPr>
          </a:p>
        </p:txBody>
      </p:sp>
      <p:graphicFrame>
        <p:nvGraphicFramePr>
          <p:cNvPr id="29706" name="Object 10">
            <a:extLst>
              <a:ext uri="{FF2B5EF4-FFF2-40B4-BE49-F238E27FC236}">
                <a16:creationId xmlns:a16="http://schemas.microsoft.com/office/drawing/2014/main" id="{3431857E-8B47-4C1D-A825-115FB3DAA5CA}"/>
              </a:ext>
            </a:extLst>
          </p:cNvPr>
          <p:cNvGraphicFramePr>
            <a:graphicFrameLocks noChangeAspect="1"/>
          </p:cNvGraphicFramePr>
          <p:nvPr>
            <p:ph sz="half" idx="2"/>
          </p:nvPr>
        </p:nvGraphicFramePr>
        <p:xfrm>
          <a:off x="6629400" y="304800"/>
          <a:ext cx="1720850" cy="1712913"/>
        </p:xfrm>
        <a:graphic>
          <a:graphicData uri="http://schemas.openxmlformats.org/presentationml/2006/ole">
            <mc:AlternateContent xmlns:mc="http://schemas.openxmlformats.org/markup-compatibility/2006">
              <mc:Choice xmlns:v="urn:schemas-microsoft-com:vml" Requires="v">
                <p:oleObj spid="_x0000_s4098" name="Clip" r:id="rId4" imgW="1720901" imgH="1712671" progId="">
                  <p:embed/>
                </p:oleObj>
              </mc:Choice>
              <mc:Fallback>
                <p:oleObj name="Clip" r:id="rId4" imgW="1720901" imgH="1712671" progId="">
                  <p:embed/>
                  <p:pic>
                    <p:nvPicPr>
                      <p:cNvPr id="29706" name="Object 10">
                        <a:extLst>
                          <a:ext uri="{FF2B5EF4-FFF2-40B4-BE49-F238E27FC236}">
                            <a16:creationId xmlns:a16="http://schemas.microsoft.com/office/drawing/2014/main" id="{3431857E-8B47-4C1D-A825-115FB3DAA5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304800"/>
                        <a:ext cx="1720850" cy="171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afterEffect">
                                  <p:stCondLst>
                                    <p:cond delay="0"/>
                                  </p:stCondLst>
                                  <p:childTnLst>
                                    <p:set>
                                      <p:cBhvr>
                                        <p:cTn id="6" dur="1" fill="hold">
                                          <p:stCondLst>
                                            <p:cond delay="0"/>
                                          </p:stCondLst>
                                        </p:cTn>
                                        <p:tgtEl>
                                          <p:spTgt spid="29706"/>
                                        </p:tgtEl>
                                        <p:attrNameLst>
                                          <p:attrName>style.visibility</p:attrName>
                                        </p:attrNameLst>
                                      </p:cBhvr>
                                      <p:to>
                                        <p:strVal val="visible"/>
                                      </p:to>
                                    </p:set>
                                    <p:animEffect transition="in" filter="fade">
                                      <p:cBhvr>
                                        <p:cTn id="7" dur="2000"/>
                                        <p:tgtEl>
                                          <p:spTgt spid="29706"/>
                                        </p:tgtEl>
                                      </p:cBhvr>
                                    </p:animEffect>
                                    <p:anim calcmode="lin" valueType="num">
                                      <p:cBhvr>
                                        <p:cTn id="8" dur="2000" fill="hold"/>
                                        <p:tgtEl>
                                          <p:spTgt spid="29706"/>
                                        </p:tgtEl>
                                        <p:attrNameLst>
                                          <p:attrName>style.rotation</p:attrName>
                                        </p:attrNameLst>
                                      </p:cBhvr>
                                      <p:tavLst>
                                        <p:tav tm="0">
                                          <p:val>
                                            <p:fltVal val="720"/>
                                          </p:val>
                                        </p:tav>
                                        <p:tav tm="100000">
                                          <p:val>
                                            <p:fltVal val="0"/>
                                          </p:val>
                                        </p:tav>
                                      </p:tavLst>
                                    </p:anim>
                                    <p:anim calcmode="lin" valueType="num">
                                      <p:cBhvr>
                                        <p:cTn id="9" dur="2000" fill="hold"/>
                                        <p:tgtEl>
                                          <p:spTgt spid="29706"/>
                                        </p:tgtEl>
                                        <p:attrNameLst>
                                          <p:attrName>ppt_h</p:attrName>
                                        </p:attrNameLst>
                                      </p:cBhvr>
                                      <p:tavLst>
                                        <p:tav tm="0">
                                          <p:val>
                                            <p:fltVal val="0"/>
                                          </p:val>
                                        </p:tav>
                                        <p:tav tm="100000">
                                          <p:val>
                                            <p:strVal val="#ppt_h"/>
                                          </p:val>
                                        </p:tav>
                                      </p:tavLst>
                                    </p:anim>
                                    <p:anim calcmode="lin" valueType="num">
                                      <p:cBhvr>
                                        <p:cTn id="10" dur="2000" fill="hold"/>
                                        <p:tgtEl>
                                          <p:spTgt spid="2970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C960EAB3-8B75-43B1-A9CC-ABEE6EEF752B}"/>
              </a:ext>
            </a:extLst>
          </p:cNvPr>
          <p:cNvSpPr txBox="1">
            <a:spLocks noChangeArrowheads="1"/>
          </p:cNvSpPr>
          <p:nvPr/>
        </p:nvSpPr>
        <p:spPr bwMode="auto">
          <a:xfrm>
            <a:off x="914400" y="1905000"/>
            <a:ext cx="75946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0188" indent="-2301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spcAft>
                <a:spcPct val="50000"/>
              </a:spcAft>
            </a:pPr>
            <a:r>
              <a:rPr lang="en-US" altLang="en-US" sz="2400">
                <a:solidFill>
                  <a:schemeClr val="bg1"/>
                </a:solidFill>
                <a:latin typeface="Tahoma" panose="020B0604030504040204" pitchFamily="34" charset="0"/>
              </a:rPr>
              <a:t>Layout continuity from frame to frame conveys a sense of completeness</a:t>
            </a:r>
          </a:p>
          <a:p>
            <a:pPr>
              <a:spcBef>
                <a:spcPct val="0"/>
              </a:spcBef>
              <a:spcAft>
                <a:spcPct val="50000"/>
              </a:spcAft>
            </a:pPr>
            <a:r>
              <a:rPr lang="en-US" altLang="en-US" sz="2400">
                <a:solidFill>
                  <a:schemeClr val="bg1"/>
                </a:solidFill>
                <a:latin typeface="Tahoma" panose="020B0604030504040204" pitchFamily="34" charset="0"/>
              </a:rPr>
              <a:t>Headings, subheadings, and logos should show up in the same spot on each frame</a:t>
            </a:r>
          </a:p>
          <a:p>
            <a:pPr>
              <a:spcBef>
                <a:spcPct val="0"/>
              </a:spcBef>
              <a:spcAft>
                <a:spcPct val="50000"/>
              </a:spcAft>
            </a:pPr>
            <a:r>
              <a:rPr lang="en-US" altLang="en-US" sz="2400">
                <a:solidFill>
                  <a:schemeClr val="bg1"/>
                </a:solidFill>
                <a:latin typeface="Tahoma" panose="020B0604030504040204" pitchFamily="34" charset="0"/>
              </a:rPr>
              <a:t>Margins, fonts, font size, and colors should be consistent with graphics located in the same general position on each frame</a:t>
            </a:r>
          </a:p>
          <a:p>
            <a:pPr>
              <a:spcBef>
                <a:spcPct val="0"/>
              </a:spcBef>
              <a:spcAft>
                <a:spcPct val="50000"/>
              </a:spcAft>
            </a:pPr>
            <a:r>
              <a:rPr lang="en-US" altLang="en-US" sz="2400">
                <a:solidFill>
                  <a:schemeClr val="bg1"/>
                </a:solidFill>
                <a:latin typeface="Tahoma" panose="020B0604030504040204" pitchFamily="34" charset="0"/>
              </a:rPr>
              <a:t>Lines, boxes, borders, and open space also should be consistent throughout </a:t>
            </a:r>
            <a:endParaRPr lang="en-US" altLang="en-US" sz="2400">
              <a:solidFill>
                <a:schemeClr val="bg1"/>
              </a:solidFill>
              <a:latin typeface="Verdana" panose="020B0604030504040204" pitchFamily="34" charset="0"/>
            </a:endParaRPr>
          </a:p>
        </p:txBody>
      </p:sp>
      <p:sp>
        <p:nvSpPr>
          <p:cNvPr id="131075" name="Rectangle 3">
            <a:extLst>
              <a:ext uri="{FF2B5EF4-FFF2-40B4-BE49-F238E27FC236}">
                <a16:creationId xmlns:a16="http://schemas.microsoft.com/office/drawing/2014/main" id="{4C9EC31A-B7F0-47C0-AFDF-6A39B3B4007F}"/>
              </a:ext>
            </a:extLst>
          </p:cNvPr>
          <p:cNvSpPr>
            <a:spLocks noGrp="1" noChangeArrowheads="1"/>
          </p:cNvSpPr>
          <p:nvPr>
            <p:ph type="title" idx="4294967295"/>
          </p:nvPr>
        </p:nvSpPr>
        <p:spPr>
          <a:xfrm>
            <a:off x="457200" y="533400"/>
            <a:ext cx="8305800" cy="1143000"/>
          </a:xfrm>
        </p:spPr>
        <p:txBody>
          <a:bodyPr/>
          <a:lstStyle/>
          <a:p>
            <a:pPr eaLnBrk="1" hangingPunct="1">
              <a:defRPr/>
            </a:pPr>
            <a:r>
              <a:rPr lang="en-US" altLang="en-US" sz="4000" b="1">
                <a:solidFill>
                  <a:schemeClr val="bg1"/>
                </a:solidFill>
                <a:effectLst>
                  <a:outerShdw blurRad="38100" dist="38100" dir="2700000" algn="tl">
                    <a:srgbClr val="000000"/>
                  </a:outerShdw>
                </a:effectLst>
                <a:latin typeface="Tahoma" panose="020B0604030504040204" pitchFamily="34" charset="0"/>
              </a:rPr>
              <a:t>PowerPoint Layout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CDB5C601-E1E2-45C3-9B1E-C40821025127}"/>
              </a:ext>
            </a:extLst>
          </p:cNvPr>
          <p:cNvSpPr>
            <a:spLocks noGrp="1" noChangeArrowheads="1"/>
          </p:cNvSpPr>
          <p:nvPr>
            <p:ph type="title"/>
          </p:nvPr>
        </p:nvSpPr>
        <p:spPr>
          <a:xfrm>
            <a:off x="685800" y="381000"/>
            <a:ext cx="7772400" cy="1143000"/>
          </a:xfrm>
        </p:spPr>
        <p:txBody>
          <a:bodyPr/>
          <a:lstStyle/>
          <a:p>
            <a:pPr eaLnBrk="1" hangingPunct="1">
              <a:defRPr/>
            </a:pPr>
            <a:r>
              <a:rPr lang="en-US" altLang="en-US" sz="5000" b="1">
                <a:solidFill>
                  <a:schemeClr val="bg1"/>
                </a:solidFill>
                <a:effectLst>
                  <a:outerShdw blurRad="38100" dist="38100" dir="2700000" algn="tl">
                    <a:srgbClr val="000000"/>
                  </a:outerShdw>
                </a:effectLst>
                <a:latin typeface="Tahoma" panose="020B0604030504040204" pitchFamily="34" charset="0"/>
              </a:rPr>
              <a:t>Fonts</a:t>
            </a:r>
            <a:r>
              <a:rPr lang="en-US" altLang="en-US" sz="5000">
                <a:solidFill>
                  <a:schemeClr val="bg1"/>
                </a:solidFill>
                <a:effectLst>
                  <a:outerShdw blurRad="38100" dist="38100" dir="2700000" algn="tl">
                    <a:srgbClr val="000000"/>
                  </a:outerShdw>
                </a:effectLst>
              </a:rPr>
              <a:t>	</a:t>
            </a:r>
          </a:p>
        </p:txBody>
      </p:sp>
      <p:sp>
        <p:nvSpPr>
          <p:cNvPr id="89091" name="Rectangle 3">
            <a:extLst>
              <a:ext uri="{FF2B5EF4-FFF2-40B4-BE49-F238E27FC236}">
                <a16:creationId xmlns:a16="http://schemas.microsoft.com/office/drawing/2014/main" id="{5D177D93-E130-4C1D-BC3D-A319EE4A9BA1}"/>
              </a:ext>
            </a:extLst>
          </p:cNvPr>
          <p:cNvSpPr>
            <a:spLocks noGrp="1" noChangeArrowheads="1"/>
          </p:cNvSpPr>
          <p:nvPr>
            <p:ph type="body" idx="1"/>
          </p:nvPr>
        </p:nvSpPr>
        <p:spPr>
          <a:xfrm>
            <a:off x="533400" y="1752600"/>
            <a:ext cx="8077200" cy="4114800"/>
          </a:xfrm>
        </p:spPr>
        <p:txBody>
          <a:bodyPr/>
          <a:lstStyle/>
          <a:p>
            <a:pPr eaLnBrk="1" hangingPunct="1">
              <a:defRPr/>
            </a:pPr>
            <a:r>
              <a:rPr lang="en-US">
                <a:solidFill>
                  <a:schemeClr val="bg1"/>
                </a:solidFill>
                <a:latin typeface="Tahoma" pitchFamily="34" charset="0"/>
                <a:ea typeface="+mn-ea"/>
                <a:cs typeface="+mn-cs"/>
              </a:rPr>
              <a:t>Font Style Should be Readable</a:t>
            </a:r>
          </a:p>
          <a:p>
            <a:pPr lvl="1" eaLnBrk="1" hangingPunct="1">
              <a:defRPr/>
            </a:pPr>
            <a:r>
              <a:rPr lang="en-US" sz="3000">
                <a:solidFill>
                  <a:schemeClr val="bg1"/>
                </a:solidFill>
                <a:latin typeface="Tahoma" pitchFamily="34" charset="0"/>
                <a:ea typeface="ＭＳ Ｐゴシック" charset="0"/>
              </a:rPr>
              <a:t>Recommended fonts: </a:t>
            </a:r>
            <a:r>
              <a:rPr lang="en-US" sz="3000">
                <a:solidFill>
                  <a:schemeClr val="bg1"/>
                </a:solidFill>
                <a:latin typeface="Arial" charset="0"/>
                <a:ea typeface="ＭＳ Ｐゴシック" charset="0"/>
              </a:rPr>
              <a:t>Arial</a:t>
            </a:r>
            <a:r>
              <a:rPr lang="en-US" sz="3000">
                <a:solidFill>
                  <a:schemeClr val="bg1"/>
                </a:solidFill>
                <a:latin typeface="Tahoma" pitchFamily="34" charset="0"/>
                <a:ea typeface="ＭＳ Ｐゴシック" charset="0"/>
              </a:rPr>
              <a:t>, Tahoma, </a:t>
            </a:r>
            <a:r>
              <a:rPr lang="en-US" sz="3000">
                <a:solidFill>
                  <a:schemeClr val="bg1"/>
                </a:solidFill>
                <a:latin typeface="Verdana" pitchFamily="34" charset="0"/>
                <a:ea typeface="ＭＳ Ｐゴシック" charset="0"/>
              </a:rPr>
              <a:t>Veranda</a:t>
            </a:r>
          </a:p>
          <a:p>
            <a:pPr eaLnBrk="1" hangingPunct="1">
              <a:defRPr/>
            </a:pPr>
            <a:r>
              <a:rPr lang="en-US">
                <a:solidFill>
                  <a:schemeClr val="bg1"/>
                </a:solidFill>
                <a:latin typeface="Tahoma" pitchFamily="34" charset="0"/>
                <a:ea typeface="+mn-ea"/>
                <a:cs typeface="+mn-cs"/>
              </a:rPr>
              <a:t>Standardize the Font Throughout</a:t>
            </a:r>
          </a:p>
          <a:p>
            <a:pPr lvl="1" eaLnBrk="1" hangingPunct="1">
              <a:defRPr/>
            </a:pPr>
            <a:r>
              <a:rPr lang="en-US" sz="3000">
                <a:solidFill>
                  <a:schemeClr val="bg1"/>
                </a:solidFill>
                <a:latin typeface="Tahoma" pitchFamily="34" charset="0"/>
                <a:ea typeface="ＭＳ Ｐゴシック" charset="0"/>
              </a:rPr>
              <a:t>This presentation is in </a:t>
            </a:r>
            <a:r>
              <a:rPr lang="en-US" sz="3000" b="1">
                <a:solidFill>
                  <a:schemeClr val="bg1"/>
                </a:solidFill>
                <a:effectLst>
                  <a:outerShdw blurRad="38100" dist="38100" dir="2700000" algn="tl">
                    <a:srgbClr val="000000"/>
                  </a:outerShdw>
                </a:effectLst>
                <a:latin typeface="Tahoma" pitchFamily="34" charset="0"/>
                <a:ea typeface="ＭＳ Ｐゴシック" charset="0"/>
              </a:rPr>
              <a:t>Tahoma</a:t>
            </a:r>
            <a:endParaRPr lang="en-US" sz="3000">
              <a:solidFill>
                <a:schemeClr val="bg1"/>
              </a:solidFill>
              <a:latin typeface="Tahoma" pitchFamily="34" charset="0"/>
              <a:ea typeface="ＭＳ Ｐゴシック" charset="0"/>
            </a:endParaRPr>
          </a:p>
          <a:p>
            <a:pPr lvl="1" eaLnBrk="1" hangingPunct="1">
              <a:defRPr/>
            </a:pPr>
            <a:endParaRPr lang="en-US" sz="3200">
              <a:latin typeface="Verdana" pitchFamily="34" charset="0"/>
              <a:ea typeface="ＭＳ Ｐゴシック" charset="0"/>
            </a:endParaRPr>
          </a:p>
          <a:p>
            <a:pPr lvl="2" eaLnBrk="1" hangingPunct="1">
              <a:defRPr/>
            </a:pPr>
            <a:endParaRPr lang="en-US" sz="3200">
              <a:latin typeface="Tahoma" pitchFamily="34" charset="0"/>
              <a:ea typeface="ＭＳ Ｐゴシック" charset="0"/>
            </a:endParaRPr>
          </a:p>
          <a:p>
            <a:pPr lvl="1" eaLnBrk="1" hangingPunct="1">
              <a:defRPr/>
            </a:pPr>
            <a:endParaRPr lang="en-US">
              <a:latin typeface="Arial" charset="0"/>
              <a:ea typeface="ＭＳ Ｐゴシック" charset="0"/>
            </a:endParaRPr>
          </a:p>
        </p:txBody>
      </p:sp>
      <p:grpSp>
        <p:nvGrpSpPr>
          <p:cNvPr id="2" name="Group 7">
            <a:extLst>
              <a:ext uri="{FF2B5EF4-FFF2-40B4-BE49-F238E27FC236}">
                <a16:creationId xmlns:a16="http://schemas.microsoft.com/office/drawing/2014/main" id="{EBAA3CDF-A1C6-4256-95C9-95B968FE5774}"/>
              </a:ext>
            </a:extLst>
          </p:cNvPr>
          <p:cNvGrpSpPr>
            <a:grpSpLocks/>
          </p:cNvGrpSpPr>
          <p:nvPr/>
        </p:nvGrpSpPr>
        <p:grpSpPr bwMode="auto">
          <a:xfrm>
            <a:off x="6019800" y="4953000"/>
            <a:ext cx="2667000" cy="1600200"/>
            <a:chOff x="3792" y="3120"/>
            <a:chExt cx="1680" cy="1008"/>
          </a:xfrm>
        </p:grpSpPr>
        <p:sp>
          <p:nvSpPr>
            <p:cNvPr id="14341" name="AutoShape 4">
              <a:extLst>
                <a:ext uri="{FF2B5EF4-FFF2-40B4-BE49-F238E27FC236}">
                  <a16:creationId xmlns:a16="http://schemas.microsoft.com/office/drawing/2014/main" id="{C72098B4-7E6C-4B62-8AD5-BE48CB9B97EF}"/>
                </a:ext>
              </a:extLst>
            </p:cNvPr>
            <p:cNvSpPr>
              <a:spLocks noChangeArrowheads="1"/>
            </p:cNvSpPr>
            <p:nvPr/>
          </p:nvSpPr>
          <p:spPr bwMode="auto">
            <a:xfrm>
              <a:off x="3792" y="3120"/>
              <a:ext cx="1680"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14342" name="Text Box 5">
              <a:extLst>
                <a:ext uri="{FF2B5EF4-FFF2-40B4-BE49-F238E27FC236}">
                  <a16:creationId xmlns:a16="http://schemas.microsoft.com/office/drawing/2014/main" id="{BD1FC0DD-A991-4663-BDF5-D06A95CC5D98}"/>
                </a:ext>
              </a:extLst>
            </p:cNvPr>
            <p:cNvSpPr txBox="1">
              <a:spLocks noChangeArrowheads="1"/>
            </p:cNvSpPr>
            <p:nvPr/>
          </p:nvSpPr>
          <p:spPr bwMode="auto">
            <a:xfrm>
              <a:off x="4224" y="3504"/>
              <a:ext cx="72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Text Box 8">
            <a:extLst>
              <a:ext uri="{FF2B5EF4-FFF2-40B4-BE49-F238E27FC236}">
                <a16:creationId xmlns:a16="http://schemas.microsoft.com/office/drawing/2014/main" id="{FE652786-63D7-409D-B965-5EA206C9F2E4}"/>
              </a:ext>
            </a:extLst>
          </p:cNvPr>
          <p:cNvSpPr txBox="1">
            <a:spLocks noChangeArrowheads="1"/>
          </p:cNvSpPr>
          <p:nvPr/>
        </p:nvSpPr>
        <p:spPr bwMode="auto">
          <a:xfrm>
            <a:off x="685800" y="2286000"/>
            <a:ext cx="7772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pPr>
            <a:r>
              <a:rPr lang="en-US" altLang="en-US" sz="4000">
                <a:solidFill>
                  <a:schemeClr val="bg1"/>
                </a:solidFill>
                <a:latin typeface="Verdana" panose="020B0604030504040204" pitchFamily="34" charset="0"/>
              </a:rPr>
              <a:t>This is a good title size Verdana 40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a:solidFill>
                  <a:schemeClr val="bg1"/>
                </a:solidFill>
                <a:latin typeface="Verdana" panose="020B0604030504040204" pitchFamily="34" charset="0"/>
              </a:rPr>
              <a:t>A good subtitle or bullet point size Verdana 32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sz="2400">
                <a:solidFill>
                  <a:schemeClr val="bg1"/>
                </a:solidFill>
                <a:latin typeface="Verdana" panose="020B0604030504040204" pitchFamily="34" charset="0"/>
              </a:rPr>
              <a:t>Content text should be no smaller than</a:t>
            </a:r>
            <a:br>
              <a:rPr lang="en-US" altLang="en-US" sz="2400">
                <a:solidFill>
                  <a:schemeClr val="bg1"/>
                </a:solidFill>
                <a:latin typeface="Verdana" panose="020B0604030504040204" pitchFamily="34" charset="0"/>
              </a:rPr>
            </a:br>
            <a:r>
              <a:rPr lang="en-US" altLang="en-US" sz="2400">
                <a:solidFill>
                  <a:schemeClr val="bg1"/>
                </a:solidFill>
                <a:latin typeface="Verdana" panose="020B0604030504040204" pitchFamily="34" charset="0"/>
              </a:rPr>
              <a:t>Verdana 24 point</a:t>
            </a:r>
          </a:p>
          <a:p>
            <a:pPr>
              <a:spcBef>
                <a:spcPct val="0"/>
              </a:spcBef>
            </a:pPr>
            <a:endParaRPr lang="en-US" altLang="en-US" sz="2000">
              <a:solidFill>
                <a:schemeClr val="bg1"/>
              </a:solidFill>
              <a:latin typeface="Verdana" panose="020B0604030504040204" pitchFamily="34" charset="0"/>
            </a:endParaRPr>
          </a:p>
          <a:p>
            <a:pPr>
              <a:spcBef>
                <a:spcPct val="0"/>
              </a:spcBef>
            </a:pPr>
            <a:r>
              <a:rPr lang="en-US" altLang="en-US" sz="1200">
                <a:solidFill>
                  <a:schemeClr val="bg1"/>
                </a:solidFill>
                <a:latin typeface="Verdana" panose="020B0604030504040204" pitchFamily="34" charset="0"/>
              </a:rPr>
              <a:t>This font size is not recommended for content. Verdana 12 point.</a:t>
            </a:r>
          </a:p>
        </p:txBody>
      </p:sp>
      <p:sp>
        <p:nvSpPr>
          <p:cNvPr id="4108" name="Rectangle 12">
            <a:extLst>
              <a:ext uri="{FF2B5EF4-FFF2-40B4-BE49-F238E27FC236}">
                <a16:creationId xmlns:a16="http://schemas.microsoft.com/office/drawing/2014/main" id="{8DE8A836-C55D-46B0-B942-AA786A39CF1F}"/>
              </a:ext>
            </a:extLst>
          </p:cNvPr>
          <p:cNvSpPr>
            <a:spLocks noChangeArrowheads="1"/>
          </p:cNvSpPr>
          <p:nvPr/>
        </p:nvSpPr>
        <p:spPr bwMode="auto">
          <a:xfrm>
            <a:off x="685800" y="152400"/>
            <a:ext cx="7772400" cy="1143000"/>
          </a:xfrm>
          <a:prstGeom prst="rect">
            <a:avLst/>
          </a:prstGeom>
          <a:noFill/>
          <a:ln w="9525">
            <a:noFill/>
            <a:miter lim="800000"/>
            <a:headEnd/>
            <a:tailEnd/>
          </a:ln>
          <a:effectLst/>
        </p:spPr>
        <p:txBody>
          <a:bodyPr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lgn="ct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Font Size</a:t>
            </a:r>
          </a:p>
        </p:txBody>
      </p:sp>
      <p:sp>
        <p:nvSpPr>
          <p:cNvPr id="16388" name="Rectangle 14">
            <a:extLst>
              <a:ext uri="{FF2B5EF4-FFF2-40B4-BE49-F238E27FC236}">
                <a16:creationId xmlns:a16="http://schemas.microsoft.com/office/drawing/2014/main" id="{362705AE-47E0-4514-AE81-427278BBE130}"/>
              </a:ext>
            </a:extLst>
          </p:cNvPr>
          <p:cNvSpPr>
            <a:spLocks noChangeArrowheads="1"/>
          </p:cNvSpPr>
          <p:nvPr/>
        </p:nvSpPr>
        <p:spPr bwMode="auto">
          <a:xfrm>
            <a:off x="304800" y="1295400"/>
            <a:ext cx="845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4488" indent="-344488">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400" b="1">
                <a:solidFill>
                  <a:schemeClr val="bg1"/>
                </a:solidFill>
                <a:latin typeface="Tahoma" panose="020B0604030504040204" pitchFamily="34" charset="0"/>
              </a:rPr>
              <a:t>The larger, the better.  Remember, your slides must be readable, even at the back of the room.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 calcmode="lin" valueType="num">
                                      <p:cBhvr additive="base">
                                        <p:cTn id="7" dur="1000" fill="hold"/>
                                        <p:tgtEl>
                                          <p:spTgt spid="4104"/>
                                        </p:tgtEl>
                                        <p:attrNameLst>
                                          <p:attrName>ppt_x</p:attrName>
                                        </p:attrNameLst>
                                      </p:cBhvr>
                                      <p:tavLst>
                                        <p:tav tm="0">
                                          <p:val>
                                            <p:strVal val="0-#ppt_w/2"/>
                                          </p:val>
                                        </p:tav>
                                        <p:tav tm="100000">
                                          <p:val>
                                            <p:strVal val="#ppt_x"/>
                                          </p:val>
                                        </p:tav>
                                      </p:tavLst>
                                    </p:anim>
                                    <p:anim calcmode="lin" valueType="num">
                                      <p:cBhvr additive="base">
                                        <p:cTn id="8" dur="1000" fill="hold"/>
                                        <p:tgtEl>
                                          <p:spTgt spid="4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Text Box 12">
            <a:extLst>
              <a:ext uri="{FF2B5EF4-FFF2-40B4-BE49-F238E27FC236}">
                <a16:creationId xmlns:a16="http://schemas.microsoft.com/office/drawing/2014/main" id="{EDB8B68C-17A8-403F-BC90-C3EBC8B43AA1}"/>
              </a:ext>
            </a:extLst>
          </p:cNvPr>
          <p:cNvSpPr txBox="1">
            <a:spLocks noChangeArrowheads="1"/>
          </p:cNvSpPr>
          <p:nvPr/>
        </p:nvSpPr>
        <p:spPr bwMode="auto">
          <a:xfrm>
            <a:off x="609600" y="6111875"/>
            <a:ext cx="24479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1200">
                <a:solidFill>
                  <a:schemeClr val="bg1"/>
                </a:solidFill>
                <a:latin typeface="Verdana" panose="020B0604030504040204" pitchFamily="34" charset="0"/>
              </a:rPr>
              <a:t>TIPS Presentation:  3/8/2004</a:t>
            </a:r>
            <a:endParaRPr lang="en-US" altLang="en-US" sz="2000">
              <a:solidFill>
                <a:schemeClr val="bg1"/>
              </a:solidFill>
            </a:endParaRPr>
          </a:p>
        </p:txBody>
      </p:sp>
      <p:sp>
        <p:nvSpPr>
          <p:cNvPr id="5133" name="Text Box 13">
            <a:extLst>
              <a:ext uri="{FF2B5EF4-FFF2-40B4-BE49-F238E27FC236}">
                <a16:creationId xmlns:a16="http://schemas.microsoft.com/office/drawing/2014/main" id="{FF11A4DC-D60E-407C-8E92-84E057EDD6C0}"/>
              </a:ext>
            </a:extLst>
          </p:cNvPr>
          <p:cNvSpPr txBox="1">
            <a:spLocks noChangeArrowheads="1"/>
          </p:cNvSpPr>
          <p:nvPr/>
        </p:nvSpPr>
        <p:spPr bwMode="auto">
          <a:xfrm>
            <a:off x="6477000" y="6172200"/>
            <a:ext cx="17224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r>
              <a:rPr lang="en-US" altLang="en-US" sz="1200">
                <a:solidFill>
                  <a:schemeClr val="bg1"/>
                </a:solidFill>
                <a:latin typeface="Verdana" panose="020B0604030504040204" pitchFamily="34" charset="0"/>
              </a:rPr>
              <a:t>Dawn Thomas, CRM</a:t>
            </a:r>
            <a:endParaRPr lang="en-US" altLang="en-US" sz="2000">
              <a:solidFill>
                <a:schemeClr val="bg1"/>
              </a:solidFill>
            </a:endParaRPr>
          </a:p>
        </p:txBody>
      </p:sp>
      <p:grpSp>
        <p:nvGrpSpPr>
          <p:cNvPr id="2" name="Group 16">
            <a:extLst>
              <a:ext uri="{FF2B5EF4-FFF2-40B4-BE49-F238E27FC236}">
                <a16:creationId xmlns:a16="http://schemas.microsoft.com/office/drawing/2014/main" id="{A6D68AA8-5D20-4F15-AAC8-61495DE05765}"/>
              </a:ext>
            </a:extLst>
          </p:cNvPr>
          <p:cNvGrpSpPr>
            <a:grpSpLocks/>
          </p:cNvGrpSpPr>
          <p:nvPr/>
        </p:nvGrpSpPr>
        <p:grpSpPr bwMode="auto">
          <a:xfrm>
            <a:off x="6248400" y="2590800"/>
            <a:ext cx="2895600" cy="1600200"/>
            <a:chOff x="3936" y="1392"/>
            <a:chExt cx="1824" cy="1008"/>
          </a:xfrm>
        </p:grpSpPr>
        <p:sp>
          <p:nvSpPr>
            <p:cNvPr id="18441" name="AutoShape 14">
              <a:extLst>
                <a:ext uri="{FF2B5EF4-FFF2-40B4-BE49-F238E27FC236}">
                  <a16:creationId xmlns:a16="http://schemas.microsoft.com/office/drawing/2014/main" id="{3B541DD1-6CC3-4E79-81AD-D4E5E0148522}"/>
                </a:ext>
              </a:extLst>
            </p:cNvPr>
            <p:cNvSpPr>
              <a:spLocks noChangeArrowheads="1"/>
            </p:cNvSpPr>
            <p:nvPr/>
          </p:nvSpPr>
          <p:spPr bwMode="auto">
            <a:xfrm>
              <a:off x="3936" y="1392"/>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18442" name="Text Box 15">
              <a:extLst>
                <a:ext uri="{FF2B5EF4-FFF2-40B4-BE49-F238E27FC236}">
                  <a16:creationId xmlns:a16="http://schemas.microsoft.com/office/drawing/2014/main" id="{C8742891-C9C7-4997-B522-DB8820A6664E}"/>
                </a:ext>
              </a:extLst>
            </p:cNvPr>
            <p:cNvSpPr txBox="1">
              <a:spLocks noChangeArrowheads="1"/>
            </p:cNvSpPr>
            <p:nvPr/>
          </p:nvSpPr>
          <p:spPr bwMode="auto">
            <a:xfrm>
              <a:off x="4272" y="1728"/>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
        <p:nvSpPr>
          <p:cNvPr id="5137" name="Rectangle 17">
            <a:extLst>
              <a:ext uri="{FF2B5EF4-FFF2-40B4-BE49-F238E27FC236}">
                <a16:creationId xmlns:a16="http://schemas.microsoft.com/office/drawing/2014/main" id="{745DE23E-F82E-4A2C-BB2C-7B77302E57F0}"/>
              </a:ext>
            </a:extLst>
          </p:cNvPr>
          <p:cNvSpPr>
            <a:spLocks noChangeArrowheads="1"/>
          </p:cNvSpPr>
          <p:nvPr/>
        </p:nvSpPr>
        <p:spPr bwMode="auto">
          <a:xfrm>
            <a:off x="685800" y="152400"/>
            <a:ext cx="7772400" cy="1143000"/>
          </a:xfrm>
          <a:prstGeom prst="rect">
            <a:avLst/>
          </a:prstGeom>
          <a:noFill/>
          <a:ln w="9525">
            <a:noFill/>
            <a:miter lim="800000"/>
            <a:headEnd/>
            <a:tailEnd/>
          </a:ln>
          <a:effectLst/>
        </p:spPr>
        <p:txBody>
          <a:bodyPr anchor="ctr"/>
          <a:lstStyle>
            <a:lvl1pPr eaLnBrk="0" hangingPunct="0">
              <a:defRPr sz="2000">
                <a:solidFill>
                  <a:schemeClr val="tx1"/>
                </a:solidFill>
                <a:latin typeface="Times" panose="02020603050405020304" pitchFamily="18" charset="0"/>
                <a:ea typeface="MS PGothic" panose="020B0600070205080204" pitchFamily="34" charset="-128"/>
              </a:defRPr>
            </a:lvl1pPr>
            <a:lvl2pPr marL="742950" indent="-285750" eaLnBrk="0" hangingPunct="0">
              <a:defRPr sz="2000">
                <a:solidFill>
                  <a:schemeClr val="tx1"/>
                </a:solidFill>
                <a:latin typeface="Times" panose="02020603050405020304" pitchFamily="18" charset="0"/>
                <a:ea typeface="MS PGothic" panose="020B0600070205080204" pitchFamily="34" charset="-128"/>
              </a:defRPr>
            </a:lvl2pPr>
            <a:lvl3pPr marL="1143000" indent="-228600" eaLnBrk="0" hangingPunct="0">
              <a:defRPr sz="2000">
                <a:solidFill>
                  <a:schemeClr val="tx1"/>
                </a:solidFill>
                <a:latin typeface="Times" panose="02020603050405020304" pitchFamily="18" charset="0"/>
                <a:ea typeface="MS PGothic" panose="020B0600070205080204" pitchFamily="34" charset="-128"/>
              </a:defRPr>
            </a:lvl3pPr>
            <a:lvl4pPr marL="1600200" indent="-228600" eaLnBrk="0" hangingPunct="0">
              <a:defRPr sz="2000">
                <a:solidFill>
                  <a:schemeClr val="tx1"/>
                </a:solidFill>
                <a:latin typeface="Times" panose="02020603050405020304" pitchFamily="18" charset="0"/>
                <a:ea typeface="MS PGothic" panose="020B0600070205080204" pitchFamily="34" charset="-128"/>
              </a:defRPr>
            </a:lvl4pPr>
            <a:lvl5pPr marL="2057400" indent="-228600" eaLnBrk="0" hangingPunct="0">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Times" panose="02020603050405020304" pitchFamily="18" charset="0"/>
                <a:ea typeface="MS PGothic" panose="020B0600070205080204" pitchFamily="34" charset="-128"/>
              </a:defRPr>
            </a:lvl9pPr>
          </a:lstStyle>
          <a:p>
            <a:pPr algn="ctr" eaLnBrk="1" hangingPunct="1">
              <a:defRPr/>
            </a:pPr>
            <a:r>
              <a:rPr lang="en-US" altLang="en-US" sz="4200" b="1">
                <a:solidFill>
                  <a:schemeClr val="bg1"/>
                </a:solidFill>
                <a:effectLst>
                  <a:outerShdw blurRad="38100" dist="38100" dir="2700000" algn="tl">
                    <a:srgbClr val="000000"/>
                  </a:outerShdw>
                </a:effectLst>
                <a:latin typeface="Tahoma" panose="020B0604030504040204" pitchFamily="34" charset="0"/>
                <a:cs typeface="Arial" panose="020B0604020202020204" pitchFamily="34" charset="0"/>
              </a:rPr>
              <a:t>Font Size</a:t>
            </a:r>
          </a:p>
        </p:txBody>
      </p:sp>
      <p:sp>
        <p:nvSpPr>
          <p:cNvPr id="5139" name="Rectangle 19">
            <a:extLst>
              <a:ext uri="{FF2B5EF4-FFF2-40B4-BE49-F238E27FC236}">
                <a16:creationId xmlns:a16="http://schemas.microsoft.com/office/drawing/2014/main" id="{84C7724A-2951-4DA4-BB9F-5803D1FAD1A8}"/>
              </a:ext>
            </a:extLst>
          </p:cNvPr>
          <p:cNvSpPr>
            <a:spLocks noGrp="1" noChangeArrowheads="1"/>
          </p:cNvSpPr>
          <p:nvPr>
            <p:ph type="body" idx="1"/>
          </p:nvPr>
        </p:nvSpPr>
        <p:spPr>
          <a:xfrm>
            <a:off x="609600" y="2514600"/>
            <a:ext cx="7772400" cy="2057400"/>
          </a:xfrm>
        </p:spPr>
        <p:txBody>
          <a:bodyPr/>
          <a:lstStyle/>
          <a:p>
            <a:pPr eaLnBrk="1" hangingPunct="1">
              <a:buFont typeface="Wingdings" panose="05000000000000000000" pitchFamily="2" charset="2"/>
              <a:buChar char="¬"/>
            </a:pPr>
            <a:r>
              <a:rPr lang="en-US" altLang="en-US" sz="1400" b="1" i="1">
                <a:solidFill>
                  <a:schemeClr val="bg1"/>
                </a:solidFill>
                <a:latin typeface="Garamond" panose="02020404030301010803" pitchFamily="18" charset="0"/>
              </a:rPr>
              <a:t>What does this say? Garamond Font, Italic, Bold  12pt.</a:t>
            </a:r>
          </a:p>
          <a:p>
            <a:pPr eaLnBrk="1" hangingPunct="1">
              <a:buFont typeface="Wingdings" panose="05000000000000000000" pitchFamily="2" charset="2"/>
              <a:buChar char="¬"/>
            </a:pPr>
            <a:endParaRPr lang="en-US" altLang="en-US" sz="1400" b="1" i="1">
              <a:solidFill>
                <a:schemeClr val="bg1"/>
              </a:solidFill>
              <a:latin typeface="Garamond" panose="02020404030301010803" pitchFamily="18" charset="0"/>
            </a:endParaRPr>
          </a:p>
          <a:p>
            <a:pPr eaLnBrk="1" hangingPunct="1"/>
            <a:r>
              <a:rPr lang="en-US" altLang="en-US" sz="1400" b="1">
                <a:solidFill>
                  <a:schemeClr val="bg1"/>
                </a:solidFill>
              </a:rPr>
              <a:t>This is very difficult to read. Times Font, Bold, 12pt.</a:t>
            </a:r>
          </a:p>
          <a:p>
            <a:pPr eaLnBrk="1" hangingPunct="1"/>
            <a:endParaRPr lang="en-US" altLang="en-US" sz="1400" b="1">
              <a:solidFill>
                <a:schemeClr val="bg1"/>
              </a:solidFill>
            </a:endParaRPr>
          </a:p>
          <a:p>
            <a:pPr eaLnBrk="1" hangingPunct="1"/>
            <a:r>
              <a:rPr lang="en-US" altLang="en-US" sz="1400">
                <a:solidFill>
                  <a:schemeClr val="bg1"/>
                </a:solidFill>
                <a:latin typeface="Century Gothic Bold Italic" panose="020B0602020202090204" pitchFamily="34" charset="0"/>
              </a:rPr>
              <a:t>This point could be lost. Century Gothic Font, Bold, Italic, 14pt.</a:t>
            </a:r>
          </a:p>
          <a:p>
            <a:pPr eaLnBrk="1" hangingPunct="1"/>
            <a:endParaRPr lang="en-US" altLang="en-US" sz="1400">
              <a:solidFill>
                <a:schemeClr val="bg1"/>
              </a:solidFill>
              <a:latin typeface="Century Gothic Bold Italic" panose="020B0602020202090204" pitchFamily="34" charset="0"/>
            </a:endParaRPr>
          </a:p>
          <a:p>
            <a:pPr eaLnBrk="1" hangingPunct="1"/>
            <a:r>
              <a:rPr lang="en-US" altLang="en-US" sz="1200">
                <a:solidFill>
                  <a:schemeClr val="bg1"/>
                </a:solidFill>
                <a:latin typeface="Gill Sans Condensed Bold" charset="0"/>
              </a:rPr>
              <a:t>No one will be able to read this. Gill Sans Font, Condensed Bold, 12pt</a:t>
            </a:r>
          </a:p>
        </p:txBody>
      </p:sp>
      <p:sp>
        <p:nvSpPr>
          <p:cNvPr id="18439" name="Rectangle 20">
            <a:extLst>
              <a:ext uri="{FF2B5EF4-FFF2-40B4-BE49-F238E27FC236}">
                <a16:creationId xmlns:a16="http://schemas.microsoft.com/office/drawing/2014/main" id="{C5CAF1C1-195A-44E7-AD68-A3CF7497DCD3}"/>
              </a:ext>
            </a:extLst>
          </p:cNvPr>
          <p:cNvSpPr>
            <a:spLocks noChangeArrowheads="1"/>
          </p:cNvSpPr>
          <p:nvPr/>
        </p:nvSpPr>
        <p:spPr bwMode="auto">
          <a:xfrm>
            <a:off x="381000" y="1258888"/>
            <a:ext cx="8458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000">
                <a:solidFill>
                  <a:schemeClr val="bg1"/>
                </a:solidFill>
              </a:rPr>
              <a:t> </a:t>
            </a:r>
            <a:r>
              <a:rPr lang="en-US" altLang="en-US" sz="2800">
                <a:solidFill>
                  <a:schemeClr val="bg1"/>
                </a:solidFill>
                <a:latin typeface="Tahoma" panose="020B0604030504040204" pitchFamily="34" charset="0"/>
              </a:rPr>
              <a:t>Combining small font sizes with bold or italics is not recommended:</a:t>
            </a:r>
          </a:p>
        </p:txBody>
      </p:sp>
      <p:sp>
        <p:nvSpPr>
          <p:cNvPr id="5141" name="Rectangle 21">
            <a:extLst>
              <a:ext uri="{FF2B5EF4-FFF2-40B4-BE49-F238E27FC236}">
                <a16:creationId xmlns:a16="http://schemas.microsoft.com/office/drawing/2014/main" id="{540072FB-46B7-42E9-8A94-CA92FCF406A5}"/>
              </a:ext>
            </a:extLst>
          </p:cNvPr>
          <p:cNvSpPr>
            <a:spLocks noChangeArrowheads="1"/>
          </p:cNvSpPr>
          <p:nvPr/>
        </p:nvSpPr>
        <p:spPr bwMode="auto">
          <a:xfrm>
            <a:off x="685800" y="5029200"/>
            <a:ext cx="784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 typeface="Wingdings" panose="05000000000000000000" pitchFamily="2" charset="2"/>
              <a:buChar char="¬"/>
            </a:pPr>
            <a:r>
              <a:rPr lang="en-US" altLang="en-US" sz="2400">
                <a:solidFill>
                  <a:schemeClr val="bg1"/>
                </a:solidFill>
                <a:latin typeface="Tahoma" panose="020B0604030504040204" pitchFamily="34" charset="0"/>
              </a:rPr>
              <a:t>Small fonts are okay for a footer, such 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139">
                                            <p:txEl>
                                              <p:pRg st="0" end="0"/>
                                            </p:txEl>
                                          </p:spTgt>
                                        </p:tgtEl>
                                        <p:attrNameLst>
                                          <p:attrName>style.visibility</p:attrName>
                                        </p:attrNameLst>
                                      </p:cBhvr>
                                      <p:to>
                                        <p:strVal val="visible"/>
                                      </p:to>
                                    </p:set>
                                    <p:anim calcmode="lin" valueType="num">
                                      <p:cBhvr additive="base">
                                        <p:cTn id="7" dur="1000" fill="hold"/>
                                        <p:tgtEl>
                                          <p:spTgt spid="513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51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139">
                                            <p:txEl>
                                              <p:pRg st="2" end="2"/>
                                            </p:txEl>
                                          </p:spTgt>
                                        </p:tgtEl>
                                        <p:attrNameLst>
                                          <p:attrName>style.visibility</p:attrName>
                                        </p:attrNameLst>
                                      </p:cBhvr>
                                      <p:to>
                                        <p:strVal val="visible"/>
                                      </p:to>
                                    </p:set>
                                    <p:anim calcmode="lin" valueType="num">
                                      <p:cBhvr additive="base">
                                        <p:cTn id="11" dur="1000" fill="hold"/>
                                        <p:tgtEl>
                                          <p:spTgt spid="5139">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513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139">
                                            <p:txEl>
                                              <p:pRg st="4" end="4"/>
                                            </p:txEl>
                                          </p:spTgt>
                                        </p:tgtEl>
                                        <p:attrNameLst>
                                          <p:attrName>style.visibility</p:attrName>
                                        </p:attrNameLst>
                                      </p:cBhvr>
                                      <p:to>
                                        <p:strVal val="visible"/>
                                      </p:to>
                                    </p:set>
                                    <p:anim calcmode="lin" valueType="num">
                                      <p:cBhvr additive="base">
                                        <p:cTn id="15" dur="1000" fill="hold"/>
                                        <p:tgtEl>
                                          <p:spTgt spid="5139">
                                            <p:txEl>
                                              <p:pRg st="4" end="4"/>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513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139">
                                            <p:txEl>
                                              <p:pRg st="6" end="6"/>
                                            </p:txEl>
                                          </p:spTgt>
                                        </p:tgtEl>
                                        <p:attrNameLst>
                                          <p:attrName>style.visibility</p:attrName>
                                        </p:attrNameLst>
                                      </p:cBhvr>
                                      <p:to>
                                        <p:strVal val="visible"/>
                                      </p:to>
                                    </p:set>
                                    <p:anim calcmode="lin" valueType="num">
                                      <p:cBhvr additive="base">
                                        <p:cTn id="19" dur="1000" fill="hold"/>
                                        <p:tgtEl>
                                          <p:spTgt spid="5139">
                                            <p:txEl>
                                              <p:pRg st="6" end="6"/>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51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000" fill="hold"/>
                                        <p:tgtEl>
                                          <p:spTgt spid="2"/>
                                        </p:tgtEl>
                                        <p:attrNameLst>
                                          <p:attrName>ppt_x</p:attrName>
                                        </p:attrNameLst>
                                      </p:cBhvr>
                                      <p:tavLst>
                                        <p:tav tm="0">
                                          <p:val>
                                            <p:strVal val="1+#ppt_w/2"/>
                                          </p:val>
                                        </p:tav>
                                        <p:tav tm="100000">
                                          <p:val>
                                            <p:strVal val="#ppt_x"/>
                                          </p:val>
                                        </p:tav>
                                      </p:tavLst>
                                    </p:anim>
                                    <p:anim calcmode="lin" valueType="num">
                                      <p:cBhvr additive="base">
                                        <p:cTn id="26"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41"/>
                                        </p:tgtEl>
                                        <p:attrNameLst>
                                          <p:attrName>style.visibility</p:attrName>
                                        </p:attrNameLst>
                                      </p:cBhvr>
                                      <p:to>
                                        <p:strVal val="visible"/>
                                      </p:to>
                                    </p:set>
                                    <p:anim calcmode="lin" valueType="num">
                                      <p:cBhvr additive="base">
                                        <p:cTn id="31" dur="1000" fill="hold"/>
                                        <p:tgtEl>
                                          <p:spTgt spid="5141"/>
                                        </p:tgtEl>
                                        <p:attrNameLst>
                                          <p:attrName>ppt_x</p:attrName>
                                        </p:attrNameLst>
                                      </p:cBhvr>
                                      <p:tavLst>
                                        <p:tav tm="0">
                                          <p:val>
                                            <p:strVal val="0-#ppt_w/2"/>
                                          </p:val>
                                        </p:tav>
                                        <p:tav tm="100000">
                                          <p:val>
                                            <p:strVal val="#ppt_x"/>
                                          </p:val>
                                        </p:tav>
                                      </p:tavLst>
                                    </p:anim>
                                    <p:anim calcmode="lin" valueType="num">
                                      <p:cBhvr additive="base">
                                        <p:cTn id="32" dur="1000" fill="hold"/>
                                        <p:tgtEl>
                                          <p:spTgt spid="5141"/>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5132"/>
                                        </p:tgtEl>
                                        <p:attrNameLst>
                                          <p:attrName>style.visibility</p:attrName>
                                        </p:attrNameLst>
                                      </p:cBhvr>
                                      <p:to>
                                        <p:strVal val="visible"/>
                                      </p:to>
                                    </p:set>
                                    <p:anim calcmode="lin" valueType="num">
                                      <p:cBhvr additive="base">
                                        <p:cTn id="35" dur="1000" fill="hold"/>
                                        <p:tgtEl>
                                          <p:spTgt spid="5132"/>
                                        </p:tgtEl>
                                        <p:attrNameLst>
                                          <p:attrName>ppt_x</p:attrName>
                                        </p:attrNameLst>
                                      </p:cBhvr>
                                      <p:tavLst>
                                        <p:tav tm="0">
                                          <p:val>
                                            <p:strVal val="0-#ppt_w/2"/>
                                          </p:val>
                                        </p:tav>
                                        <p:tav tm="100000">
                                          <p:val>
                                            <p:strVal val="#ppt_x"/>
                                          </p:val>
                                        </p:tav>
                                      </p:tavLst>
                                    </p:anim>
                                    <p:anim calcmode="lin" valueType="num">
                                      <p:cBhvr additive="base">
                                        <p:cTn id="36" dur="1000" fill="hold"/>
                                        <p:tgtEl>
                                          <p:spTgt spid="5132"/>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5133"/>
                                        </p:tgtEl>
                                        <p:attrNameLst>
                                          <p:attrName>style.visibility</p:attrName>
                                        </p:attrNameLst>
                                      </p:cBhvr>
                                      <p:to>
                                        <p:strVal val="visible"/>
                                      </p:to>
                                    </p:set>
                                    <p:anim calcmode="lin" valueType="num">
                                      <p:cBhvr additive="base">
                                        <p:cTn id="39" dur="1000" fill="hold"/>
                                        <p:tgtEl>
                                          <p:spTgt spid="5133"/>
                                        </p:tgtEl>
                                        <p:attrNameLst>
                                          <p:attrName>ppt_x</p:attrName>
                                        </p:attrNameLst>
                                      </p:cBhvr>
                                      <p:tavLst>
                                        <p:tav tm="0">
                                          <p:val>
                                            <p:strVal val="0-#ppt_w/2"/>
                                          </p:val>
                                        </p:tav>
                                        <p:tav tm="100000">
                                          <p:val>
                                            <p:strVal val="#ppt_x"/>
                                          </p:val>
                                        </p:tav>
                                      </p:tavLst>
                                    </p:anim>
                                    <p:anim calcmode="lin" valueType="num">
                                      <p:cBhvr additive="base">
                                        <p:cTn id="40" dur="1000" fill="hold"/>
                                        <p:tgtEl>
                                          <p:spTgt spid="5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2" grpId="0"/>
      <p:bldP spid="5133" grpId="0"/>
      <p:bldP spid="5141"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94140AB-2131-4942-96AB-E331D268C7E8}"/>
              </a:ext>
            </a:extLst>
          </p:cNvPr>
          <p:cNvSpPr>
            <a:spLocks noGrp="1" noChangeArrowheads="1"/>
          </p:cNvSpPr>
          <p:nvPr>
            <p:ph type="title"/>
          </p:nvPr>
        </p:nvSpPr>
        <p:spPr/>
        <p:txBody>
          <a:bodyPr/>
          <a:lstStyle/>
          <a:p>
            <a:pPr eaLnBrk="1" hangingPunct="1">
              <a:defRPr/>
            </a:pPr>
            <a:r>
              <a:rPr lang="en-US" altLang="en-US" sz="4800" b="1">
                <a:solidFill>
                  <a:schemeClr val="bg1"/>
                </a:solidFill>
                <a:effectLst>
                  <a:outerShdw blurRad="38100" dist="38100" dir="2700000" algn="tl">
                    <a:srgbClr val="000000"/>
                  </a:outerShdw>
                </a:effectLst>
                <a:latin typeface="Tahoma" panose="020B0604030504040204" pitchFamily="34" charset="0"/>
              </a:rPr>
              <a:t>Fonts</a:t>
            </a:r>
          </a:p>
        </p:txBody>
      </p:sp>
      <p:sp>
        <p:nvSpPr>
          <p:cNvPr id="90115" name="Rectangle 3">
            <a:extLst>
              <a:ext uri="{FF2B5EF4-FFF2-40B4-BE49-F238E27FC236}">
                <a16:creationId xmlns:a16="http://schemas.microsoft.com/office/drawing/2014/main" id="{1AB4421D-07B2-43F4-B42A-C592F75E8D91}"/>
              </a:ext>
            </a:extLst>
          </p:cNvPr>
          <p:cNvSpPr>
            <a:spLocks noGrp="1" noChangeArrowheads="1"/>
          </p:cNvSpPr>
          <p:nvPr>
            <p:ph type="body" idx="1"/>
          </p:nvPr>
        </p:nvSpPr>
        <p:spPr/>
        <p:txBody>
          <a:bodyPr/>
          <a:lstStyle/>
          <a:p>
            <a:pPr eaLnBrk="1" hangingPunct="1"/>
            <a:r>
              <a:rPr lang="en-US" altLang="en-US" b="1">
                <a:solidFill>
                  <a:schemeClr val="bg1"/>
                </a:solidFill>
                <a:latin typeface="Monotype Corsiva" panose="03010101010201010101" pitchFamily="66" charset="0"/>
              </a:rPr>
              <a:t>Don</a:t>
            </a:r>
            <a:r>
              <a:rPr lang="ja-JP" altLang="en-US" b="1">
                <a:solidFill>
                  <a:schemeClr val="bg1"/>
                </a:solidFill>
                <a:latin typeface="Monotype Corsiva" panose="03010101010201010101" pitchFamily="66" charset="0"/>
              </a:rPr>
              <a:t>’</a:t>
            </a:r>
            <a:r>
              <a:rPr lang="en-US" altLang="ja-JP" b="1">
                <a:solidFill>
                  <a:schemeClr val="bg1"/>
                </a:solidFill>
                <a:latin typeface="Monotype Corsiva" panose="03010101010201010101" pitchFamily="66" charset="0"/>
              </a:rPr>
              <a:t>t Sacrifice Readability for Style</a:t>
            </a:r>
          </a:p>
          <a:p>
            <a:pPr eaLnBrk="1" hangingPunct="1"/>
            <a:r>
              <a:rPr lang="en-US" altLang="en-US" b="1">
                <a:solidFill>
                  <a:srgbClr val="FF5050"/>
                </a:solidFill>
                <a:latin typeface="Castellar" panose="020A0402060406010301" pitchFamily="18" charset="0"/>
              </a:rPr>
              <a:t>Don</a:t>
            </a:r>
            <a:r>
              <a:rPr lang="ja-JP" altLang="en-US" b="1">
                <a:solidFill>
                  <a:srgbClr val="FF5050"/>
                </a:solidFill>
                <a:latin typeface="Castellar" panose="020A0402060406010301" pitchFamily="18" charset="0"/>
              </a:rPr>
              <a:t>’</a:t>
            </a:r>
            <a:r>
              <a:rPr lang="en-US" altLang="ja-JP" b="1">
                <a:solidFill>
                  <a:srgbClr val="FF5050"/>
                </a:solidFill>
                <a:latin typeface="Castellar" panose="020A0402060406010301" pitchFamily="18" charset="0"/>
              </a:rPr>
              <a:t>t Sacrifice Readability for Style</a:t>
            </a:r>
          </a:p>
          <a:p>
            <a:pPr eaLnBrk="1" hangingPunct="1"/>
            <a:r>
              <a:rPr lang="en-US" altLang="en-US" sz="3600" b="1">
                <a:solidFill>
                  <a:srgbClr val="9900CC"/>
                </a:solidFill>
                <a:latin typeface="Gigi" panose="04040504061007020D02" pitchFamily="82" charset="0"/>
              </a:rPr>
              <a:t>Don</a:t>
            </a:r>
            <a:r>
              <a:rPr lang="ja-JP" altLang="en-US" sz="3600" b="1">
                <a:solidFill>
                  <a:srgbClr val="9900CC"/>
                </a:solidFill>
                <a:latin typeface="Gigi" panose="04040504061007020D02" pitchFamily="82" charset="0"/>
              </a:rPr>
              <a:t>’</a:t>
            </a:r>
            <a:r>
              <a:rPr lang="en-US" altLang="ja-JP" sz="3600" b="1">
                <a:solidFill>
                  <a:srgbClr val="9900CC"/>
                </a:solidFill>
                <a:latin typeface="Gigi" panose="04040504061007020D02" pitchFamily="82" charset="0"/>
              </a:rPr>
              <a:t>t Sacrifice Readability for Style</a:t>
            </a:r>
          </a:p>
          <a:p>
            <a:pPr eaLnBrk="1" hangingPunct="1"/>
            <a:r>
              <a:rPr lang="en-US" altLang="en-US" b="1">
                <a:solidFill>
                  <a:schemeClr val="folHlink"/>
                </a:solidFill>
                <a:latin typeface="Goudy Stout" panose="0202090407030B020401" pitchFamily="18" charset="0"/>
              </a:rPr>
              <a:t>Don</a:t>
            </a:r>
            <a:r>
              <a:rPr lang="ja-JP" altLang="en-US" b="1">
                <a:solidFill>
                  <a:schemeClr val="folHlink"/>
                </a:solidFill>
                <a:latin typeface="Goudy Stout" panose="0202090407030B020401" pitchFamily="18" charset="0"/>
              </a:rPr>
              <a:t>’</a:t>
            </a:r>
            <a:r>
              <a:rPr lang="en-US" altLang="ja-JP" b="1">
                <a:solidFill>
                  <a:schemeClr val="folHlink"/>
                </a:solidFill>
                <a:latin typeface="Goudy Stout" panose="0202090407030B020401" pitchFamily="18" charset="0"/>
              </a:rPr>
              <a:t>t Sacrifice Readability for Style</a:t>
            </a:r>
          </a:p>
          <a:p>
            <a:pPr eaLnBrk="1" hangingPunct="1"/>
            <a:endParaRPr lang="en-US" altLang="en-US" sz="3600" b="1">
              <a:solidFill>
                <a:schemeClr val="folHlink"/>
              </a:solidFill>
              <a:latin typeface="Goudy Stout" panose="0202090407030B020401" pitchFamily="18" charset="0"/>
            </a:endParaRPr>
          </a:p>
          <a:p>
            <a:pPr eaLnBrk="1" hangingPunct="1"/>
            <a:endParaRPr lang="en-US" altLang="en-US" sz="3600" b="1">
              <a:latin typeface="Algerian" panose="04020705040A02060702" pitchFamily="82" charset="0"/>
            </a:endParaRPr>
          </a:p>
          <a:p>
            <a:pPr eaLnBrk="1" hangingPunct="1"/>
            <a:endParaRPr lang="en-US" altLang="en-US" sz="3600" b="1">
              <a:latin typeface="Lucida Handwriting" panose="03010101010101010101" pitchFamily="66" charset="0"/>
            </a:endParaRPr>
          </a:p>
        </p:txBody>
      </p:sp>
      <p:grpSp>
        <p:nvGrpSpPr>
          <p:cNvPr id="2" name="Group 6">
            <a:extLst>
              <a:ext uri="{FF2B5EF4-FFF2-40B4-BE49-F238E27FC236}">
                <a16:creationId xmlns:a16="http://schemas.microsoft.com/office/drawing/2014/main" id="{2171A0CE-B9BF-4BFE-9E44-FBF8AFC48846}"/>
              </a:ext>
            </a:extLst>
          </p:cNvPr>
          <p:cNvGrpSpPr>
            <a:grpSpLocks/>
          </p:cNvGrpSpPr>
          <p:nvPr/>
        </p:nvGrpSpPr>
        <p:grpSpPr bwMode="auto">
          <a:xfrm>
            <a:off x="5410200" y="0"/>
            <a:ext cx="2895600" cy="1600200"/>
            <a:chOff x="3408" y="0"/>
            <a:chExt cx="1824" cy="1008"/>
          </a:xfrm>
        </p:grpSpPr>
        <p:sp>
          <p:nvSpPr>
            <p:cNvPr id="20485" name="AutoShape 4">
              <a:extLst>
                <a:ext uri="{FF2B5EF4-FFF2-40B4-BE49-F238E27FC236}">
                  <a16:creationId xmlns:a16="http://schemas.microsoft.com/office/drawing/2014/main" id="{E917CC61-A776-4BEF-8B47-DB235B5DC716}"/>
                </a:ext>
              </a:extLst>
            </p:cNvPr>
            <p:cNvSpPr>
              <a:spLocks noChangeArrowheads="1"/>
            </p:cNvSpPr>
            <p:nvPr/>
          </p:nvSpPr>
          <p:spPr bwMode="auto">
            <a:xfrm>
              <a:off x="3408" y="0"/>
              <a:ext cx="1824" cy="1008"/>
            </a:xfrm>
            <a:prstGeom prst="irregularSeal2">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spcBef>
                  <a:spcPct val="0"/>
                </a:spcBef>
                <a:buFontTx/>
                <a:buNone/>
              </a:pPr>
              <a:endParaRPr lang="en-US" altLang="en-US" sz="2000"/>
            </a:p>
          </p:txBody>
        </p:sp>
        <p:sp>
          <p:nvSpPr>
            <p:cNvPr id="20486" name="Text Box 5">
              <a:extLst>
                <a:ext uri="{FF2B5EF4-FFF2-40B4-BE49-F238E27FC236}">
                  <a16:creationId xmlns:a16="http://schemas.microsoft.com/office/drawing/2014/main" id="{F67C438E-35C3-4877-97F6-D56C7A0C6F84}"/>
                </a:ext>
              </a:extLst>
            </p:cNvPr>
            <p:cNvSpPr txBox="1">
              <a:spLocks noChangeArrowheads="1"/>
            </p:cNvSpPr>
            <p:nvPr/>
          </p:nvSpPr>
          <p:spPr bwMode="auto">
            <a:xfrm>
              <a:off x="3792" y="336"/>
              <a:ext cx="10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3200">
                  <a:solidFill>
                    <a:schemeClr val="tx1"/>
                  </a:solidFill>
                  <a:latin typeface="Times" panose="02020603050405020304" pitchFamily="18" charset="0"/>
                  <a:ea typeface="MS PGothic" panose="020B0600070205080204" pitchFamily="34" charset="-128"/>
                </a:defRPr>
              </a:lvl1pPr>
              <a:lvl2pPr marL="742950" indent="-285750">
                <a:spcBef>
                  <a:spcPct val="20000"/>
                </a:spcBef>
                <a:buChar char="–"/>
                <a:defRPr sz="2800">
                  <a:solidFill>
                    <a:schemeClr val="tx1"/>
                  </a:solidFill>
                  <a:latin typeface="Times" panose="02020603050405020304" pitchFamily="18" charset="0"/>
                  <a:ea typeface="MS PGothic" panose="020B0600070205080204" pitchFamily="34" charset="-128"/>
                </a:defRPr>
              </a:lvl2pPr>
              <a:lvl3pPr marL="1143000" indent="-228600">
                <a:spcBef>
                  <a:spcPct val="20000"/>
                </a:spcBef>
                <a:buChar char="•"/>
                <a:defRPr sz="2400">
                  <a:solidFill>
                    <a:schemeClr val="tx1"/>
                  </a:solidFill>
                  <a:latin typeface="Times" panose="02020603050405020304" pitchFamily="18" charset="0"/>
                  <a:ea typeface="MS PGothic" panose="020B0600070205080204" pitchFamily="34" charset="-128"/>
                </a:defRPr>
              </a:lvl3pPr>
              <a:lvl4pPr marL="1600200" indent="-228600">
                <a:spcBef>
                  <a:spcPct val="20000"/>
                </a:spcBef>
                <a:buChar char="–"/>
                <a:defRPr sz="2000">
                  <a:solidFill>
                    <a:schemeClr val="tx1"/>
                  </a:solidFill>
                  <a:latin typeface="Times"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ea typeface="MS PGothic" panose="020B0600070205080204" pitchFamily="34" charset="-128"/>
                </a:defRPr>
              </a:lvl9pPr>
            </a:lstStyle>
            <a:p>
              <a:pPr algn="ctr" eaLnBrk="1" hangingPunct="1">
                <a:spcBef>
                  <a:spcPct val="50000"/>
                </a:spcBef>
                <a:buFontTx/>
                <a:buNone/>
              </a:pPr>
              <a:r>
                <a:rPr lang="en-US" altLang="en-US" sz="2800" b="1">
                  <a:solidFill>
                    <a:schemeClr val="tx2"/>
                  </a:solidFill>
                  <a:latin typeface="Tahoma" panose="020B0604030504040204" pitchFamily="34" charset="0"/>
                </a:rPr>
                <a:t>Don</a:t>
              </a:r>
              <a:r>
                <a:rPr lang="ja-JP" altLang="en-US" sz="2800" b="1">
                  <a:solidFill>
                    <a:schemeClr val="tx2"/>
                  </a:solidFill>
                  <a:latin typeface="Tahoma" panose="020B0604030504040204" pitchFamily="34" charset="0"/>
                </a:rPr>
                <a:t>’</a:t>
              </a:r>
              <a:r>
                <a:rPr lang="en-US" altLang="ja-JP" sz="2800" b="1">
                  <a:solidFill>
                    <a:schemeClr val="tx2"/>
                  </a:solidFill>
                  <a:latin typeface="Tahoma" panose="020B0604030504040204" pitchFamily="34" charset="0"/>
                </a:rPr>
                <a:t>t !</a:t>
              </a:r>
              <a:endParaRPr lang="en-US" altLang="en-US" sz="2800" b="1">
                <a:solidFill>
                  <a:schemeClr val="tx2"/>
                </a:solidFill>
                <a:latin typeface="Tahoma" panose="020B060403050404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0115">
                                            <p:txEl>
                                              <p:pRg st="0" end="0"/>
                                            </p:txEl>
                                          </p:spTgt>
                                        </p:tgtEl>
                                        <p:attrNameLst>
                                          <p:attrName>style.visibility</p:attrName>
                                        </p:attrNameLst>
                                      </p:cBhvr>
                                      <p:to>
                                        <p:strVal val="visible"/>
                                      </p:to>
                                    </p:set>
                                    <p:anim calcmode="lin" valueType="num">
                                      <p:cBhvr additive="base">
                                        <p:cTn id="13" dur="5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0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0115">
                                            <p:txEl>
                                              <p:pRg st="1" end="1"/>
                                            </p:txEl>
                                          </p:spTgt>
                                        </p:tgtEl>
                                        <p:attrNameLst>
                                          <p:attrName>style.visibility</p:attrName>
                                        </p:attrNameLst>
                                      </p:cBhvr>
                                      <p:to>
                                        <p:strVal val="visible"/>
                                      </p:to>
                                    </p:set>
                                    <p:anim calcmode="lin" valueType="num">
                                      <p:cBhvr additive="base">
                                        <p:cTn id="19" dur="5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01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0115">
                                            <p:txEl>
                                              <p:pRg st="2" end="2"/>
                                            </p:txEl>
                                          </p:spTgt>
                                        </p:tgtEl>
                                        <p:attrNameLst>
                                          <p:attrName>style.visibility</p:attrName>
                                        </p:attrNameLst>
                                      </p:cBhvr>
                                      <p:to>
                                        <p:strVal val="visible"/>
                                      </p:to>
                                    </p:set>
                                    <p:anim calcmode="lin" valueType="num">
                                      <p:cBhvr additive="base">
                                        <p:cTn id="25" dur="5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01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0115">
                                            <p:txEl>
                                              <p:pRg st="3" end="3"/>
                                            </p:txEl>
                                          </p:spTgt>
                                        </p:tgtEl>
                                        <p:attrNameLst>
                                          <p:attrName>style.visibility</p:attrName>
                                        </p:attrNameLst>
                                      </p:cBhvr>
                                      <p:to>
                                        <p:strVal val="visible"/>
                                      </p:to>
                                    </p:set>
                                    <p:anim calcmode="lin" valueType="num">
                                      <p:cBhvr additive="base">
                                        <p:cTn id="31" dur="500" fill="hold"/>
                                        <p:tgtEl>
                                          <p:spTgt spid="9011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01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63D12FA-D88D-4C3B-9508-4DAD10C4F2F1}"/>
              </a:ext>
            </a:extLst>
          </p:cNvPr>
          <p:cNvSpPr>
            <a:spLocks noGrp="1" noChangeArrowheads="1"/>
          </p:cNvSpPr>
          <p:nvPr>
            <p:ph type="title"/>
          </p:nvPr>
        </p:nvSpPr>
        <p:spPr/>
        <p:txBody>
          <a:bodyPr/>
          <a:lstStyle/>
          <a:p>
            <a:pPr eaLnBrk="1" hangingPunct="1">
              <a:defRPr/>
            </a:pPr>
            <a:r>
              <a:rPr lang="en-US" altLang="en-US" b="1">
                <a:solidFill>
                  <a:schemeClr val="bg1"/>
                </a:solidFill>
                <a:effectLst>
                  <a:outerShdw blurRad="38100" dist="38100" dir="2700000" algn="tl">
                    <a:srgbClr val="000000"/>
                  </a:outerShdw>
                </a:effectLst>
                <a:latin typeface="Tahoma" panose="020B0604030504040204" pitchFamily="34" charset="0"/>
              </a:rPr>
              <a:t>Caps and Italics</a:t>
            </a:r>
          </a:p>
        </p:txBody>
      </p:sp>
      <p:sp>
        <p:nvSpPr>
          <p:cNvPr id="22531" name="Rectangle 3">
            <a:extLst>
              <a:ext uri="{FF2B5EF4-FFF2-40B4-BE49-F238E27FC236}">
                <a16:creationId xmlns:a16="http://schemas.microsoft.com/office/drawing/2014/main" id="{2AC9CDF2-511D-4617-9384-2FB02B6DFB7C}"/>
              </a:ext>
            </a:extLst>
          </p:cNvPr>
          <p:cNvSpPr>
            <a:spLocks noGrp="1" noChangeArrowheads="1"/>
          </p:cNvSpPr>
          <p:nvPr>
            <p:ph type="body" idx="1"/>
          </p:nvPr>
        </p:nvSpPr>
        <p:spPr/>
        <p:txBody>
          <a:bodyPr/>
          <a:lstStyle/>
          <a:p>
            <a:pPr eaLnBrk="1" hangingPunct="1">
              <a:lnSpc>
                <a:spcPct val="90000"/>
              </a:lnSpc>
            </a:pPr>
            <a:r>
              <a:rPr lang="en-US" altLang="en-US" b="1">
                <a:solidFill>
                  <a:schemeClr val="bg1"/>
                </a:solidFill>
                <a:latin typeface="Tahoma" panose="020B0604030504040204" pitchFamily="34" charset="0"/>
              </a:rPr>
              <a:t>DO NOT USE ALL CAPITAL LETTERS</a:t>
            </a:r>
          </a:p>
          <a:p>
            <a:pPr lvl="1" eaLnBrk="1" hangingPunct="1">
              <a:lnSpc>
                <a:spcPct val="90000"/>
              </a:lnSpc>
            </a:pPr>
            <a:r>
              <a:rPr lang="en-US" altLang="en-US">
                <a:solidFill>
                  <a:schemeClr val="bg1"/>
                </a:solidFill>
                <a:latin typeface="Tahoma" panose="020B0604030504040204" pitchFamily="34" charset="0"/>
              </a:rPr>
              <a:t>Makes text hard to read</a:t>
            </a:r>
          </a:p>
          <a:p>
            <a:pPr lvl="1" eaLnBrk="1" hangingPunct="1">
              <a:lnSpc>
                <a:spcPct val="90000"/>
              </a:lnSpc>
            </a:pPr>
            <a:r>
              <a:rPr lang="en-US" altLang="en-US">
                <a:solidFill>
                  <a:schemeClr val="bg1"/>
                </a:solidFill>
                <a:latin typeface="Tahoma" panose="020B0604030504040204" pitchFamily="34" charset="0"/>
              </a:rPr>
              <a:t>Conceals acronyms</a:t>
            </a:r>
          </a:p>
          <a:p>
            <a:pPr lvl="1" eaLnBrk="1" hangingPunct="1">
              <a:lnSpc>
                <a:spcPct val="90000"/>
              </a:lnSpc>
            </a:pPr>
            <a:r>
              <a:rPr lang="en-US" altLang="en-US">
                <a:solidFill>
                  <a:schemeClr val="bg1"/>
                </a:solidFill>
                <a:latin typeface="Tahoma" panose="020B0604030504040204" pitchFamily="34" charset="0"/>
              </a:rPr>
              <a:t>Denies their use for EMPHASIS</a:t>
            </a:r>
          </a:p>
          <a:p>
            <a:pPr eaLnBrk="1" hangingPunct="1">
              <a:lnSpc>
                <a:spcPct val="90000"/>
              </a:lnSpc>
            </a:pPr>
            <a:r>
              <a:rPr lang="en-US" altLang="en-US">
                <a:solidFill>
                  <a:schemeClr val="bg1"/>
                </a:solidFill>
                <a:latin typeface="Tahoma" panose="020B0604030504040204" pitchFamily="34" charset="0"/>
              </a:rPr>
              <a:t>Italics</a:t>
            </a:r>
          </a:p>
          <a:p>
            <a:pPr lvl="1" eaLnBrk="1" hangingPunct="1">
              <a:lnSpc>
                <a:spcPct val="90000"/>
              </a:lnSpc>
            </a:pPr>
            <a:r>
              <a:rPr lang="en-US" altLang="en-US">
                <a:solidFill>
                  <a:schemeClr val="bg1"/>
                </a:solidFill>
                <a:latin typeface="Tahoma" panose="020B0604030504040204" pitchFamily="34" charset="0"/>
              </a:rPr>
              <a:t>Used for </a:t>
            </a:r>
            <a:r>
              <a:rPr lang="ja-JP" altLang="en-US">
                <a:solidFill>
                  <a:schemeClr val="bg1"/>
                </a:solidFill>
                <a:latin typeface="Tahoma" panose="020B0604030504040204" pitchFamily="34" charset="0"/>
              </a:rPr>
              <a:t>“</a:t>
            </a:r>
            <a:r>
              <a:rPr lang="en-US" altLang="ja-JP" i="1">
                <a:solidFill>
                  <a:schemeClr val="bg1"/>
                </a:solidFill>
                <a:latin typeface="Tahoma" panose="020B0604030504040204" pitchFamily="34" charset="0"/>
              </a:rPr>
              <a:t>quotes</a:t>
            </a:r>
            <a:r>
              <a:rPr lang="ja-JP" altLang="en-US">
                <a:solidFill>
                  <a:schemeClr val="bg1"/>
                </a:solidFill>
                <a:latin typeface="Tahoma" panose="020B0604030504040204" pitchFamily="34" charset="0"/>
              </a:rPr>
              <a:t>”</a:t>
            </a:r>
            <a:endParaRPr lang="en-US" altLang="ja-JP">
              <a:solidFill>
                <a:schemeClr val="bg1"/>
              </a:solidFill>
              <a:latin typeface="Tahoma" panose="020B0604030504040204" pitchFamily="34" charset="0"/>
            </a:endParaRPr>
          </a:p>
          <a:p>
            <a:pPr lvl="1" eaLnBrk="1" hangingPunct="1">
              <a:lnSpc>
                <a:spcPct val="90000"/>
              </a:lnSpc>
            </a:pPr>
            <a:r>
              <a:rPr lang="en-US" altLang="en-US">
                <a:solidFill>
                  <a:schemeClr val="bg1"/>
                </a:solidFill>
                <a:latin typeface="Tahoma" panose="020B0604030504040204" pitchFamily="34" charset="0"/>
              </a:rPr>
              <a:t>Used to </a:t>
            </a:r>
            <a:r>
              <a:rPr lang="en-US" altLang="en-US" i="1">
                <a:solidFill>
                  <a:schemeClr val="bg1"/>
                </a:solidFill>
                <a:latin typeface="Tahoma" panose="020B0604030504040204" pitchFamily="34" charset="0"/>
              </a:rPr>
              <a:t>highlight</a:t>
            </a:r>
            <a:r>
              <a:rPr lang="en-US" altLang="en-US">
                <a:solidFill>
                  <a:schemeClr val="bg1"/>
                </a:solidFill>
                <a:latin typeface="Tahoma" panose="020B0604030504040204" pitchFamily="34" charset="0"/>
              </a:rPr>
              <a:t> thoughts or ideas</a:t>
            </a:r>
          </a:p>
          <a:p>
            <a:pPr lvl="1" eaLnBrk="1" hangingPunct="1">
              <a:lnSpc>
                <a:spcPct val="90000"/>
              </a:lnSpc>
            </a:pPr>
            <a:r>
              <a:rPr lang="en-US" altLang="en-US">
                <a:solidFill>
                  <a:schemeClr val="bg1"/>
                </a:solidFill>
                <a:latin typeface="Tahoma" panose="020B0604030504040204" pitchFamily="34" charset="0"/>
              </a:rPr>
              <a:t>Used for book, journal, or magazine </a:t>
            </a:r>
            <a:r>
              <a:rPr lang="en-US" altLang="en-US" i="1">
                <a:solidFill>
                  <a:schemeClr val="bg1"/>
                </a:solidFill>
                <a:latin typeface="Tahoma" panose="020B0604030504040204" pitchFamily="34" charset="0"/>
              </a:rPr>
              <a:t>titles</a:t>
            </a:r>
            <a:endParaRPr lang="en-US" altLang="en-US">
              <a:solidFill>
                <a:schemeClr val="bg1"/>
              </a:solidFill>
              <a:latin typeface="Tahoma" panose="020B0604030504040204" pitchFamily="34" charset="0"/>
            </a:endParaRPr>
          </a:p>
          <a:p>
            <a:pPr eaLnBrk="1" hangingPunct="1">
              <a:lnSpc>
                <a:spcPct val="90000"/>
              </a:lnSpc>
            </a:pPr>
            <a:endParaRPr lang="en-US" altLang="en-US">
              <a:latin typeface="Tahoma" panose="020B0604030504040204" pitchFamily="34" charset="0"/>
            </a:endParaRP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0</TotalTime>
  <Words>1577</Words>
  <Application>Microsoft Office PowerPoint</Application>
  <PresentationFormat>On-screen Show (4:3)</PresentationFormat>
  <Paragraphs>271</Paragraphs>
  <Slides>37</Slides>
  <Notes>37</Notes>
  <HiddenSlides>0</HiddenSlides>
  <MMClips>0</MMClips>
  <ScaleCrop>false</ScaleCrop>
  <HeadingPairs>
    <vt:vector size="8" baseType="variant">
      <vt:variant>
        <vt:lpstr>Fonts Used</vt:lpstr>
      </vt:variant>
      <vt:variant>
        <vt:i4>21</vt:i4>
      </vt:variant>
      <vt:variant>
        <vt:lpstr>Theme</vt:lpstr>
      </vt:variant>
      <vt:variant>
        <vt:i4>2</vt:i4>
      </vt:variant>
      <vt:variant>
        <vt:lpstr>Embedded OLE Servers</vt:lpstr>
      </vt:variant>
      <vt:variant>
        <vt:i4>3</vt:i4>
      </vt:variant>
      <vt:variant>
        <vt:lpstr>Slide Titles</vt:lpstr>
      </vt:variant>
      <vt:variant>
        <vt:i4>37</vt:i4>
      </vt:variant>
    </vt:vector>
  </HeadingPairs>
  <TitlesOfParts>
    <vt:vector size="63" baseType="lpstr">
      <vt:lpstr>Times</vt:lpstr>
      <vt:lpstr>MS PGothic</vt:lpstr>
      <vt:lpstr>Arial</vt:lpstr>
      <vt:lpstr>Tahoma</vt:lpstr>
      <vt:lpstr>Wingdings</vt:lpstr>
      <vt:lpstr>Verdana</vt:lpstr>
      <vt:lpstr>Garamond</vt:lpstr>
      <vt:lpstr>Century Gothic Bold Italic</vt:lpstr>
      <vt:lpstr>Gill Sans Condensed Bold</vt:lpstr>
      <vt:lpstr>Monotype Corsiva</vt:lpstr>
      <vt:lpstr>Castellar</vt:lpstr>
      <vt:lpstr>Gigi</vt:lpstr>
      <vt:lpstr>Goudy Stout</vt:lpstr>
      <vt:lpstr>Algerian</vt:lpstr>
      <vt:lpstr>Lucida Handwriting</vt:lpstr>
      <vt:lpstr>Elephant</vt:lpstr>
      <vt:lpstr>Goudy Old Style</vt:lpstr>
      <vt:lpstr>Copperplate Gothic Bold</vt:lpstr>
      <vt:lpstr>Georgia</vt:lpstr>
      <vt:lpstr>Comic Sans MS</vt:lpstr>
      <vt:lpstr>New York</vt:lpstr>
      <vt:lpstr>Blank</vt:lpstr>
      <vt:lpstr>Curtain Call</vt:lpstr>
      <vt:lpstr>Photo Editor Photo</vt:lpstr>
      <vt:lpstr>Chart</vt:lpstr>
      <vt:lpstr>Clip</vt:lpstr>
      <vt:lpstr>PowerPoint Presentation Guidelines</vt:lpstr>
      <vt:lpstr>PowerPoint Slide</vt:lpstr>
      <vt:lpstr>PowerPoint Presentation</vt:lpstr>
      <vt:lpstr>PowerPoint Layout</vt:lpstr>
      <vt:lpstr>Fonts </vt:lpstr>
      <vt:lpstr>PowerPoint Presentation</vt:lpstr>
      <vt:lpstr>PowerPoint Presentation</vt:lpstr>
      <vt:lpstr>Fonts</vt:lpstr>
      <vt:lpstr>Caps and Italics</vt:lpstr>
      <vt:lpstr>Use a Template</vt:lpstr>
      <vt:lpstr>Use the Same Background  on Each Slide</vt:lpstr>
      <vt:lpstr>PowerPoint Presentation</vt:lpstr>
      <vt:lpstr>Colors</vt:lpstr>
      <vt:lpstr>Avoid These Combinations</vt:lpstr>
      <vt:lpstr>Colors</vt:lpstr>
      <vt:lpstr>Colors</vt:lpstr>
      <vt:lpstr>The Color Wheel</vt:lpstr>
      <vt:lpstr>PowerPoint Presentation</vt:lpstr>
      <vt:lpstr>Graphs and Charts</vt:lpstr>
      <vt:lpstr>PowerPoint Presentation</vt:lpstr>
      <vt:lpstr>PowerPoint Presentation</vt:lpstr>
      <vt:lpstr>PowerPoint Presentation</vt:lpstr>
      <vt:lpstr>Charts and Graphs</vt:lpstr>
      <vt:lpstr>Charts and Graphs</vt:lpstr>
      <vt:lpstr>PowerPoint Presentation</vt:lpstr>
      <vt:lpstr>Illustrations</vt:lpstr>
      <vt:lpstr>PowerPoint Presentation</vt:lpstr>
      <vt:lpstr>Limit Each Slide to One Idea</vt:lpstr>
      <vt:lpstr>Bullets</vt:lpstr>
      <vt:lpstr>Bullets (con.)</vt:lpstr>
      <vt:lpstr>Points to Remember</vt:lpstr>
      <vt:lpstr>Points to Remember </vt:lpstr>
      <vt:lpstr>Avoid the “All Word” Slide</vt:lpstr>
      <vt:lpstr>PowerPoint Presentation</vt:lpstr>
      <vt:lpstr>Limit Animation</vt:lpstr>
      <vt:lpstr>Limit Animation</vt:lpstr>
      <vt:lpstr>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2018-10-29T05:10:51Z</dcterms:created>
  <dcterms:modified xsi:type="dcterms:W3CDTF">2018-10-29T05:10:57Z</dcterms:modified>
</cp:coreProperties>
</file>